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30"/>
  </p:notesMasterIdLst>
  <p:sldIdLst>
    <p:sldId id="272" r:id="rId2"/>
    <p:sldId id="276" r:id="rId3"/>
    <p:sldId id="258" r:id="rId4"/>
    <p:sldId id="283" r:id="rId5"/>
    <p:sldId id="288" r:id="rId6"/>
    <p:sldId id="289" r:id="rId7"/>
    <p:sldId id="290" r:id="rId8"/>
    <p:sldId id="287" r:id="rId9"/>
    <p:sldId id="293" r:id="rId10"/>
    <p:sldId id="294" r:id="rId11"/>
    <p:sldId id="295" r:id="rId12"/>
    <p:sldId id="297" r:id="rId13"/>
    <p:sldId id="308" r:id="rId14"/>
    <p:sldId id="303" r:id="rId15"/>
    <p:sldId id="307" r:id="rId16"/>
    <p:sldId id="313" r:id="rId17"/>
    <p:sldId id="306" r:id="rId18"/>
    <p:sldId id="314" r:id="rId19"/>
    <p:sldId id="315" r:id="rId20"/>
    <p:sldId id="339" r:id="rId21"/>
    <p:sldId id="327" r:id="rId22"/>
    <p:sldId id="331" r:id="rId23"/>
    <p:sldId id="333" r:id="rId24"/>
    <p:sldId id="335" r:id="rId25"/>
    <p:sldId id="336" r:id="rId26"/>
    <p:sldId id="337" r:id="rId27"/>
    <p:sldId id="32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CC"/>
    <a:srgbClr val="30353F"/>
    <a:srgbClr val="43CDD9"/>
    <a:srgbClr val="667181"/>
    <a:srgbClr val="BABABA"/>
    <a:srgbClr val="DBDBDB"/>
    <a:srgbClr val="85E0E7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2" autoAdjust="0"/>
    <p:restoredTop sz="93817" autoAdjust="0"/>
  </p:normalViewPr>
  <p:slideViewPr>
    <p:cSldViewPr showGuides="1">
      <p:cViewPr varScale="1">
        <p:scale>
          <a:sx n="82" d="100"/>
          <a:sy n="82" d="100"/>
        </p:scale>
        <p:origin x="672" y="7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19/07/2020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8864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time series, it's assumed that preceding values will have an affect on the current value. One way to account for this is to </a:t>
            </a:r>
          </a:p>
          <a:p>
            <a:pPr marL="228600" indent="-228600">
              <a:buAutoNum type="arabicParenR"/>
            </a:pPr>
            <a:r>
              <a:rPr lang="en-US" dirty="0"/>
              <a:t>Apply models that are capable of capturing different temporal structures and seasonality such Autoregressive Integrated Moving Average Model(ARIMA). </a:t>
            </a:r>
          </a:p>
          <a:p>
            <a:pPr marL="228600" indent="-228600">
              <a:buAutoNum type="arabicParenR"/>
            </a:pPr>
            <a:r>
              <a:rPr lang="en-US" dirty="0"/>
              <a:t>Treat time series forecast as a regression problem while taking preceding sales into account such as windowing. </a:t>
            </a:r>
          </a:p>
          <a:p>
            <a:pPr marL="228600" indent="-228600">
              <a:buAutoNum type="arabicParenR"/>
            </a:pPr>
            <a:r>
              <a:rPr lang="en-US" dirty="0"/>
              <a:t>Predict daily unit sales for each day by using regression and machine learning methodologies.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7159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time series, it's assumed that preceding values will have an affect on the current value. One way to account for this is to </a:t>
            </a:r>
          </a:p>
          <a:p>
            <a:pPr marL="228600" indent="-228600">
              <a:buAutoNum type="arabicParenR"/>
            </a:pPr>
            <a:r>
              <a:rPr lang="en-US" dirty="0"/>
              <a:t>Apply models that are capable of capturing different temporal structures and seasonality such Autoregressive Integrated Moving Average Model(ARIMA). </a:t>
            </a:r>
          </a:p>
          <a:p>
            <a:pPr marL="228600" indent="-228600">
              <a:buAutoNum type="arabicParenR"/>
            </a:pPr>
            <a:r>
              <a:rPr lang="en-US" dirty="0"/>
              <a:t>Treat time series forecast as a regression problem while taking preceding sales into account such as windowing. </a:t>
            </a:r>
          </a:p>
          <a:p>
            <a:pPr marL="228600" indent="-228600">
              <a:buAutoNum type="arabicParenR"/>
            </a:pPr>
            <a:r>
              <a:rPr lang="en-US" dirty="0"/>
              <a:t>Predict daily unit sales for each day by using regression and machine learning methodologies.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0851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time series, it's assumed that preceding values will have an affect on the current value. One way to account for this is to </a:t>
            </a:r>
          </a:p>
          <a:p>
            <a:pPr marL="228600" indent="-228600">
              <a:buAutoNum type="arabicParenR"/>
            </a:pPr>
            <a:r>
              <a:rPr lang="en-US" dirty="0"/>
              <a:t>Apply models that are capable of capturing different temporal structures and seasonality such Autoregressive Integrated Moving Average Model(ARIMA). </a:t>
            </a:r>
          </a:p>
          <a:p>
            <a:pPr marL="228600" indent="-228600">
              <a:buAutoNum type="arabicParenR"/>
            </a:pPr>
            <a:r>
              <a:rPr lang="en-US" dirty="0"/>
              <a:t>Treat time series forecast as a regression problem while taking preceding sales into account such as windowing. </a:t>
            </a:r>
          </a:p>
          <a:p>
            <a:pPr marL="228600" indent="-228600">
              <a:buAutoNum type="arabicParenR"/>
            </a:pPr>
            <a:r>
              <a:rPr lang="en-US" dirty="0"/>
              <a:t>Predict daily unit sales for each day by using regression and machine learning methodologies.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819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time series, it's assumed that preceding values will have an affect on the current value. One way to account for this is to </a:t>
            </a:r>
          </a:p>
          <a:p>
            <a:pPr marL="228600" indent="-228600">
              <a:buAutoNum type="arabicParenR"/>
            </a:pPr>
            <a:r>
              <a:rPr lang="en-US" dirty="0"/>
              <a:t>Apply models that are capable of capturing different temporal structures and seasonality such Autoregressive Integrated Moving Average Model(ARIMA). </a:t>
            </a:r>
          </a:p>
          <a:p>
            <a:pPr marL="228600" indent="-228600">
              <a:buAutoNum type="arabicParenR"/>
            </a:pPr>
            <a:r>
              <a:rPr lang="en-US" dirty="0"/>
              <a:t>Treat time series forecast as a regression problem while taking preceding sales into account such as windowing. </a:t>
            </a:r>
          </a:p>
          <a:p>
            <a:pPr marL="228600" indent="-228600">
              <a:buAutoNum type="arabicParenR"/>
            </a:pPr>
            <a:r>
              <a:rPr lang="en-US" dirty="0"/>
              <a:t>Predict daily unit sales for each day by using regression and machine learning methodologies.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0108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time series, it's assumed that preceding values will have an affect on the current value. One way to account for this is to </a:t>
            </a:r>
          </a:p>
          <a:p>
            <a:pPr marL="228600" indent="-228600">
              <a:buAutoNum type="arabicParenR"/>
            </a:pPr>
            <a:r>
              <a:rPr lang="en-US" dirty="0"/>
              <a:t>Apply models that are capable of capturing different temporal structures and seasonality such Autoregressive Integrated Moving Average Model(ARIMA). </a:t>
            </a:r>
          </a:p>
          <a:p>
            <a:pPr marL="228600" indent="-228600">
              <a:buAutoNum type="arabicParenR"/>
            </a:pPr>
            <a:r>
              <a:rPr lang="en-US" dirty="0"/>
              <a:t>Treat time series forecast as a regression problem while taking preceding sales into account such as windowing. </a:t>
            </a:r>
          </a:p>
          <a:p>
            <a:pPr marL="228600" indent="-228600">
              <a:buAutoNum type="arabicParenR"/>
            </a:pPr>
            <a:r>
              <a:rPr lang="en-US" dirty="0"/>
              <a:t>Predict daily unit sales for each day by using regression and machine learning methodologies.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6590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time series, it's assumed that preceding values will have an affect on the current value. One way to account for this is to </a:t>
            </a:r>
          </a:p>
          <a:p>
            <a:pPr marL="228600" indent="-228600">
              <a:buAutoNum type="arabicParenR"/>
            </a:pPr>
            <a:r>
              <a:rPr lang="en-US" dirty="0"/>
              <a:t>Apply models that are capable of capturing different temporal structures and seasonality such Autoregressive Integrated Moving Average Model(ARIMA). </a:t>
            </a:r>
          </a:p>
          <a:p>
            <a:pPr marL="228600" indent="-228600">
              <a:buAutoNum type="arabicParenR"/>
            </a:pPr>
            <a:r>
              <a:rPr lang="en-US" dirty="0"/>
              <a:t>Treat time series forecast as a regression problem while taking preceding sales into account such as windowing. </a:t>
            </a:r>
          </a:p>
          <a:p>
            <a:pPr marL="228600" indent="-228600">
              <a:buAutoNum type="arabicParenR"/>
            </a:pPr>
            <a:r>
              <a:rPr lang="en-US" dirty="0"/>
              <a:t>Predict daily unit sales for each day by using regression and machine learning methodologies.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0546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time series, it's assumed that preceding values will have an affect on the current value. One way to account for this is to </a:t>
            </a:r>
          </a:p>
          <a:p>
            <a:pPr marL="228600" indent="-228600">
              <a:buAutoNum type="arabicParenR"/>
            </a:pPr>
            <a:r>
              <a:rPr lang="en-US" dirty="0"/>
              <a:t>Apply models that are capable of capturing different temporal structures and seasonality such Autoregressive Integrated Moving Average Model(ARIMA). </a:t>
            </a:r>
          </a:p>
          <a:p>
            <a:pPr marL="228600" indent="-228600">
              <a:buAutoNum type="arabicParenR"/>
            </a:pPr>
            <a:r>
              <a:rPr lang="en-US" dirty="0"/>
              <a:t>Treat time series forecast as a regression problem while taking preceding sales into account such as windowing. </a:t>
            </a:r>
          </a:p>
          <a:p>
            <a:pPr marL="228600" indent="-228600">
              <a:buAutoNum type="arabicParenR"/>
            </a:pPr>
            <a:r>
              <a:rPr lang="en-US" dirty="0"/>
              <a:t>Predict daily unit sales for each day by using regression and machine learning methodologies.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3237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time series, it's assumed that preceding values will have an affect on the current value. One way to account for this is to </a:t>
            </a:r>
          </a:p>
          <a:p>
            <a:pPr marL="228600" indent="-228600">
              <a:buAutoNum type="arabicParenR"/>
            </a:pPr>
            <a:r>
              <a:rPr lang="en-US" dirty="0"/>
              <a:t>Apply models that are capable of capturing different temporal structures and seasonality such Autoregressive Integrated Moving Average Model(ARIMA). </a:t>
            </a:r>
          </a:p>
          <a:p>
            <a:pPr marL="228600" indent="-228600">
              <a:buAutoNum type="arabicParenR"/>
            </a:pPr>
            <a:r>
              <a:rPr lang="en-US" dirty="0"/>
              <a:t>Treat time series forecast as a regression problem while taking preceding sales into account such as windowing. </a:t>
            </a:r>
          </a:p>
          <a:p>
            <a:pPr marL="228600" indent="-228600">
              <a:buAutoNum type="arabicParenR"/>
            </a:pPr>
            <a:r>
              <a:rPr lang="en-US" dirty="0"/>
              <a:t>Predict daily unit sales for each day by using regression and machine learning methodologies.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1288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Boosting Regression (GBR) and </a:t>
            </a:r>
            <a:r>
              <a:rPr lang="en-US" dirty="0" err="1"/>
              <a:t>XGBoost</a:t>
            </a:r>
            <a:r>
              <a:rPr lang="en-US" dirty="0"/>
              <a:t> Regression (XGBR)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666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18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200 </a:t>
            </a:r>
            <a:r>
              <a:rPr lang="de-DE" dirty="0" err="1"/>
              <a:t>dummy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5024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20 top variables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feature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. The final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tabulated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variable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16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20 top variables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feature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. The final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tabulated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variable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070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2602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predicting the sales for whole products or for individual products, products can be grouped according to their similarities and models can be built on top clusters</a:t>
            </a:r>
            <a:endParaRPr lang="de-DE" dirty="0"/>
          </a:p>
          <a:p>
            <a:r>
              <a:rPr lang="de-DE" dirty="0" err="1"/>
              <a:t>During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sales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2017 and 2019.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446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predicting the sales for whole products or for individual products, products can be grouped according to their similarities and models can be built on top clusters</a:t>
            </a:r>
            <a:endParaRPr lang="de-DE" dirty="0"/>
          </a:p>
          <a:p>
            <a:r>
              <a:rPr lang="de-DE" dirty="0" err="1"/>
              <a:t>During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sales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2017 and 2019.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046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predicting the sales for whole products or for individual products, products can be grouped according to their similarities and models can be built on top clusters</a:t>
            </a:r>
            <a:endParaRPr lang="de-DE" dirty="0"/>
          </a:p>
          <a:p>
            <a:r>
              <a:rPr lang="de-DE" dirty="0" err="1"/>
              <a:t>During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sales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2017 and 2019.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6837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During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sales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2017 and 2019.</a:t>
            </a:r>
          </a:p>
          <a:p>
            <a:r>
              <a:rPr lang="en-US" dirty="0"/>
              <a:t>This clustering methodology includes using Dynamic Time Warping(DTW), which is a similarity measure that allows comparisons of two time-series sequences, coupled with hierarchical clustering [1]. DTW was calculated using R, and the resulted distance matrix passed to the </a:t>
            </a:r>
            <a:r>
              <a:rPr lang="en-US" dirty="0" err="1"/>
              <a:t>hiearchical</a:t>
            </a:r>
            <a:r>
              <a:rPr lang="en-US" dirty="0"/>
              <a:t> clustering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395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rankfurt black and white">
            <a:extLst>
              <a:ext uri="{FF2B5EF4-FFF2-40B4-BE49-F238E27FC236}">
                <a16:creationId xmlns:a16="http://schemas.microsoft.com/office/drawing/2014/main" id="{027F344B-FDE1-4C1C-9F47-016959938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5831488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38363" y="3763923"/>
            <a:ext cx="666597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Sales Forecast For Sporting Goods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5617" y="6173353"/>
            <a:ext cx="55377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Bengi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Koseoglu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Na Gong, Qian Xia,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Sanjita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Suresh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360999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2265631" y="131538"/>
            <a:ext cx="766075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PRE-PROCESSING(Feature Engineering)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ED90B-35B8-409A-A64C-CA63842164AC}"/>
              </a:ext>
            </a:extLst>
          </p:cNvPr>
          <p:cNvSpPr txBox="1"/>
          <p:nvPr/>
        </p:nvSpPr>
        <p:spPr>
          <a:xfrm>
            <a:off x="994119" y="1340768"/>
            <a:ext cx="8856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err="1"/>
              <a:t>Price_daily_change</a:t>
            </a:r>
            <a:r>
              <a:rPr lang="de-DE" sz="2000" b="1" dirty="0"/>
              <a:t> </a:t>
            </a:r>
            <a:r>
              <a:rPr lang="de-DE" sz="2000" dirty="0"/>
              <a:t>: Price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product</a:t>
            </a:r>
            <a:r>
              <a:rPr lang="de-DE" sz="2000" dirty="0"/>
              <a:t>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previous</a:t>
            </a:r>
            <a:r>
              <a:rPr lang="de-DE" sz="2000" dirty="0"/>
              <a:t> </a:t>
            </a:r>
            <a:r>
              <a:rPr lang="de-DE" sz="2000" dirty="0" err="1"/>
              <a:t>day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err="1"/>
              <a:t>New_product</a:t>
            </a:r>
            <a:r>
              <a:rPr lang="de-DE" sz="2000" dirty="0"/>
              <a:t>: Binary variable, </a:t>
            </a:r>
            <a:r>
              <a:rPr lang="de-DE" sz="2000" dirty="0" err="1"/>
              <a:t>based</a:t>
            </a:r>
            <a:r>
              <a:rPr lang="de-DE" sz="2000" dirty="0"/>
              <a:t> on release </a:t>
            </a:r>
            <a:r>
              <a:rPr lang="de-DE" sz="2000" dirty="0" err="1"/>
              <a:t>day</a:t>
            </a:r>
            <a:r>
              <a:rPr lang="de-DE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/>
              <a:t>Day</a:t>
            </a:r>
            <a:r>
              <a:rPr lang="de-DE" sz="2000" dirty="0"/>
              <a:t>: Day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month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err="1"/>
              <a:t>Month</a:t>
            </a:r>
            <a:r>
              <a:rPr lang="de-DE" sz="2000" dirty="0"/>
              <a:t>: </a:t>
            </a:r>
            <a:r>
              <a:rPr lang="de-DE" sz="2000" dirty="0" err="1"/>
              <a:t>Month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categorical</a:t>
            </a:r>
            <a:r>
              <a:rPr lang="de-DE" sz="2000" dirty="0"/>
              <a:t> variable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err="1"/>
              <a:t>Weekday</a:t>
            </a:r>
            <a:r>
              <a:rPr lang="de-DE" sz="2000" dirty="0"/>
              <a:t>: Monday, Tuesday etc.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numerical</a:t>
            </a:r>
            <a:r>
              <a:rPr lang="de-DE" sz="2000" dirty="0"/>
              <a:t> variable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2C74EE-AA4A-4278-9F37-F4EF21894E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984432" y="131538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A0588-19F1-41A9-9DB5-AD07B0F4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5484010"/>
            <a:ext cx="4884778" cy="11510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085263-BDA6-4A28-878E-98196822D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082" y="5322447"/>
            <a:ext cx="2081099" cy="1383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13B33-6656-4347-A6FB-91340C228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131"/>
          <a:stretch/>
        </p:blipFill>
        <p:spPr>
          <a:xfrm>
            <a:off x="7515109" y="5352252"/>
            <a:ext cx="3528392" cy="1323439"/>
          </a:xfrm>
          <a:prstGeom prst="rect">
            <a:avLst/>
          </a:prstGeom>
        </p:spPr>
      </p:pic>
      <p:sp>
        <p:nvSpPr>
          <p:cNvPr id="27" name="Freihandform 9">
            <a:extLst>
              <a:ext uri="{FF2B5EF4-FFF2-40B4-BE49-F238E27FC236}">
                <a16:creationId xmlns:a16="http://schemas.microsoft.com/office/drawing/2014/main" id="{266ED05C-2865-4492-852E-0CACC465211E}"/>
              </a:ext>
            </a:extLst>
          </p:cNvPr>
          <p:cNvSpPr/>
          <p:nvPr/>
        </p:nvSpPr>
        <p:spPr>
          <a:xfrm>
            <a:off x="10054662" y="259783"/>
            <a:ext cx="489940" cy="383916"/>
          </a:xfrm>
          <a:custGeom>
            <a:avLst/>
            <a:gdLst>
              <a:gd name="connsiteX0" fmla="*/ 3040698 w 4604551"/>
              <a:gd name="connsiteY0" fmla="*/ 2522611 h 3533299"/>
              <a:gd name="connsiteX1" fmla="*/ 2977348 w 4604551"/>
              <a:gd name="connsiteY1" fmla="*/ 2522817 h 3533299"/>
              <a:gd name="connsiteX2" fmla="*/ 2698510 w 4604551"/>
              <a:gd name="connsiteY2" fmla="*/ 2806309 h 3533299"/>
              <a:gd name="connsiteX3" fmla="*/ 2978752 w 4604551"/>
              <a:gd name="connsiteY3" fmla="*/ 3151334 h 3533299"/>
              <a:gd name="connsiteX4" fmla="*/ 3320940 w 4604551"/>
              <a:gd name="connsiteY4" fmla="*/ 2867635 h 3533299"/>
              <a:gd name="connsiteX5" fmla="*/ 3040698 w 4604551"/>
              <a:gd name="connsiteY5" fmla="*/ 2522611 h 3533299"/>
              <a:gd name="connsiteX6" fmla="*/ 3021295 w 4604551"/>
              <a:gd name="connsiteY6" fmla="*/ 2130626 h 3533299"/>
              <a:gd name="connsiteX7" fmla="*/ 3135952 w 4604551"/>
              <a:gd name="connsiteY7" fmla="*/ 2141900 h 3533299"/>
              <a:gd name="connsiteX8" fmla="*/ 3146973 w 4604551"/>
              <a:gd name="connsiteY8" fmla="*/ 2285695 h 3533299"/>
              <a:gd name="connsiteX9" fmla="*/ 3353604 w 4604551"/>
              <a:gd name="connsiteY9" fmla="*/ 2384765 h 3533299"/>
              <a:gd name="connsiteX10" fmla="*/ 3472619 w 4604551"/>
              <a:gd name="connsiteY10" fmla="*/ 2303317 h 3533299"/>
              <a:gd name="connsiteX11" fmla="*/ 3553204 w 4604551"/>
              <a:gd name="connsiteY11" fmla="*/ 2385654 h 3533299"/>
              <a:gd name="connsiteX12" fmla="*/ 3469218 w 4604551"/>
              <a:gd name="connsiteY12" fmla="*/ 2502891 h 3533299"/>
              <a:gd name="connsiteX13" fmla="*/ 3563824 w 4604551"/>
              <a:gd name="connsiteY13" fmla="*/ 2711603 h 3533299"/>
              <a:gd name="connsiteX14" fmla="*/ 3707349 w 4604551"/>
              <a:gd name="connsiteY14" fmla="*/ 2725711 h 3533299"/>
              <a:gd name="connsiteX15" fmla="*/ 3716157 w 4604551"/>
              <a:gd name="connsiteY15" fmla="*/ 2840584 h 3533299"/>
              <a:gd name="connsiteX16" fmla="*/ 3576460 w 4604551"/>
              <a:gd name="connsiteY16" fmla="*/ 2876407 h 3533299"/>
              <a:gd name="connsiteX17" fmla="*/ 3514776 w 4604551"/>
              <a:gd name="connsiteY17" fmla="*/ 3097102 h 3533299"/>
              <a:gd name="connsiteX18" fmla="*/ 3615653 w 4604551"/>
              <a:gd name="connsiteY18" fmla="*/ 3200166 h 3533299"/>
              <a:gd name="connsiteX19" fmla="*/ 3548562 w 4604551"/>
              <a:gd name="connsiteY19" fmla="*/ 3293825 h 3533299"/>
              <a:gd name="connsiteX20" fmla="*/ 3418520 w 4604551"/>
              <a:gd name="connsiteY20" fmla="*/ 3231472 h 3533299"/>
              <a:gd name="connsiteX21" fmla="*/ 3229408 w 4604551"/>
              <a:gd name="connsiteY21" fmla="*/ 3360883 h 3533299"/>
              <a:gd name="connsiteX22" fmla="*/ 3240436 w 4604551"/>
              <a:gd name="connsiteY22" fmla="*/ 3504678 h 3533299"/>
              <a:gd name="connsiteX23" fmla="*/ 3128838 w 4604551"/>
              <a:gd name="connsiteY23" fmla="*/ 3533299 h 3533299"/>
              <a:gd name="connsiteX24" fmla="*/ 3069301 w 4604551"/>
              <a:gd name="connsiteY24" fmla="*/ 3401945 h 3533299"/>
              <a:gd name="connsiteX25" fmla="*/ 2841248 w 4604551"/>
              <a:gd name="connsiteY25" fmla="*/ 3379522 h 3533299"/>
              <a:gd name="connsiteX26" fmla="*/ 2757267 w 4604551"/>
              <a:gd name="connsiteY26" fmla="*/ 3496763 h 3533299"/>
              <a:gd name="connsiteX27" fmla="*/ 2653380 w 4604551"/>
              <a:gd name="connsiteY27" fmla="*/ 3446954 h 3533299"/>
              <a:gd name="connsiteX28" fmla="*/ 2692205 w 4604551"/>
              <a:gd name="connsiteY28" fmla="*/ 3308061 h 3533299"/>
              <a:gd name="connsiteX29" fmla="*/ 2531920 w 4604551"/>
              <a:gd name="connsiteY29" fmla="*/ 3144295 h 3533299"/>
              <a:gd name="connsiteX30" fmla="*/ 2392225 w 4604551"/>
              <a:gd name="connsiteY30" fmla="*/ 3180125 h 3533299"/>
              <a:gd name="connsiteX31" fmla="*/ 2344660 w 4604551"/>
              <a:gd name="connsiteY31" fmla="*/ 3075192 h 3533299"/>
              <a:gd name="connsiteX32" fmla="*/ 2463680 w 4604551"/>
              <a:gd name="connsiteY32" fmla="*/ 2993751 h 3533299"/>
              <a:gd name="connsiteX33" fmla="*/ 2446162 w 4604551"/>
              <a:gd name="connsiteY33" fmla="*/ 2765268 h 3533299"/>
              <a:gd name="connsiteX34" fmla="*/ 2316118 w 4604551"/>
              <a:gd name="connsiteY34" fmla="*/ 2702922 h 3533299"/>
              <a:gd name="connsiteX35" fmla="*/ 2347130 w 4604551"/>
              <a:gd name="connsiteY35" fmla="*/ 2591964 h 3533299"/>
              <a:gd name="connsiteX36" fmla="*/ 2490655 w 4604551"/>
              <a:gd name="connsiteY36" fmla="*/ 2606081 h 3533299"/>
              <a:gd name="connsiteX37" fmla="*/ 2624101 w 4604551"/>
              <a:gd name="connsiteY37" fmla="*/ 2419793 h 3533299"/>
              <a:gd name="connsiteX38" fmla="*/ 2564557 w 4604551"/>
              <a:gd name="connsiteY38" fmla="*/ 2288443 h 3533299"/>
              <a:gd name="connsiteX39" fmla="*/ 2659636 w 4604551"/>
              <a:gd name="connsiteY39" fmla="*/ 2223379 h 3533299"/>
              <a:gd name="connsiteX40" fmla="*/ 2760508 w 4604551"/>
              <a:gd name="connsiteY40" fmla="*/ 2326448 h 3533299"/>
              <a:gd name="connsiteX41" fmla="*/ 2982478 w 4604551"/>
              <a:gd name="connsiteY41" fmla="*/ 2269521 h 3533299"/>
              <a:gd name="connsiteX42" fmla="*/ 3650784 w 4604551"/>
              <a:gd name="connsiteY42" fmla="*/ 924249 h 3533299"/>
              <a:gd name="connsiteX43" fmla="*/ 3565325 w 4604551"/>
              <a:gd name="connsiteY43" fmla="*/ 932950 h 3533299"/>
              <a:gd name="connsiteX44" fmla="*/ 3226741 w 4604551"/>
              <a:gd name="connsiteY44" fmla="*/ 1352579 h 3533299"/>
              <a:gd name="connsiteX45" fmla="*/ 3650783 w 4604551"/>
              <a:gd name="connsiteY45" fmla="*/ 1780909 h 3533299"/>
              <a:gd name="connsiteX46" fmla="*/ 4074827 w 4604551"/>
              <a:gd name="connsiteY46" fmla="*/ 1352579 h 3533299"/>
              <a:gd name="connsiteX47" fmla="*/ 3650784 w 4604551"/>
              <a:gd name="connsiteY47" fmla="*/ 924249 h 3533299"/>
              <a:gd name="connsiteX48" fmla="*/ 1432390 w 4604551"/>
              <a:gd name="connsiteY48" fmla="*/ 773829 h 3533299"/>
              <a:gd name="connsiteX49" fmla="*/ 789281 w 4604551"/>
              <a:gd name="connsiteY49" fmla="*/ 1260229 h 3533299"/>
              <a:gd name="connsiteX50" fmla="*/ 1249616 w 4604551"/>
              <a:gd name="connsiteY50" fmla="*/ 2035160 h 3533299"/>
              <a:gd name="connsiteX51" fmla="*/ 2019878 w 4604551"/>
              <a:gd name="connsiteY51" fmla="*/ 1567051 h 3533299"/>
              <a:gd name="connsiteX52" fmla="*/ 1559542 w 4604551"/>
              <a:gd name="connsiteY52" fmla="*/ 792120 h 3533299"/>
              <a:gd name="connsiteX53" fmla="*/ 1432390 w 4604551"/>
              <a:gd name="connsiteY53" fmla="*/ 773829 h 3533299"/>
              <a:gd name="connsiteX54" fmla="*/ 3728706 w 4604551"/>
              <a:gd name="connsiteY54" fmla="*/ 397838 h 3533299"/>
              <a:gd name="connsiteX55" fmla="*/ 3762697 w 4604551"/>
              <a:gd name="connsiteY55" fmla="*/ 590416 h 3533299"/>
              <a:gd name="connsiteX56" fmla="*/ 4054704 w 4604551"/>
              <a:gd name="connsiteY56" fmla="*/ 696632 h 3533299"/>
              <a:gd name="connsiteX57" fmla="*/ 4204479 w 4604551"/>
              <a:gd name="connsiteY57" fmla="*/ 570899 h 3533299"/>
              <a:gd name="connsiteX58" fmla="*/ 4324171 w 4604551"/>
              <a:gd name="connsiteY58" fmla="*/ 671293 h 3533299"/>
              <a:gd name="connsiteX59" fmla="*/ 4226424 w 4604551"/>
              <a:gd name="connsiteY59" fmla="*/ 840664 h 3533299"/>
              <a:gd name="connsiteX60" fmla="*/ 4381839 w 4604551"/>
              <a:gd name="connsiteY60" fmla="*/ 1109730 h 3533299"/>
              <a:gd name="connsiteX61" fmla="*/ 4577393 w 4604551"/>
              <a:gd name="connsiteY61" fmla="*/ 1109686 h 3533299"/>
              <a:gd name="connsiteX62" fmla="*/ 4604551 w 4604551"/>
              <a:gd name="connsiteY62" fmla="*/ 1263529 h 3533299"/>
              <a:gd name="connsiteX63" fmla="*/ 4420802 w 4604551"/>
              <a:gd name="connsiteY63" fmla="*/ 1330444 h 3533299"/>
              <a:gd name="connsiteX64" fmla="*/ 4366905 w 4604551"/>
              <a:gd name="connsiteY64" fmla="*/ 1636459 h 3533299"/>
              <a:gd name="connsiteX65" fmla="*/ 4516736 w 4604551"/>
              <a:gd name="connsiteY65" fmla="*/ 1762126 h 3533299"/>
              <a:gd name="connsiteX66" fmla="*/ 4438653 w 4604551"/>
              <a:gd name="connsiteY66" fmla="*/ 1897433 h 3533299"/>
              <a:gd name="connsiteX67" fmla="*/ 4254879 w 4604551"/>
              <a:gd name="connsiteY67" fmla="*/ 1830581 h 3533299"/>
              <a:gd name="connsiteX68" fmla="*/ 4016889 w 4604551"/>
              <a:gd name="connsiteY68" fmla="*/ 2030357 h 3533299"/>
              <a:gd name="connsiteX69" fmla="*/ 4050890 w 4604551"/>
              <a:gd name="connsiteY69" fmla="*/ 2222934 h 3533299"/>
              <a:gd name="connsiteX70" fmla="*/ 3904100 w 4604551"/>
              <a:gd name="connsiteY70" fmla="*/ 2276394 h 3533299"/>
              <a:gd name="connsiteX71" fmla="*/ 3806295 w 4604551"/>
              <a:gd name="connsiteY71" fmla="*/ 2107055 h 3533299"/>
              <a:gd name="connsiteX72" fmla="*/ 3495570 w 4604551"/>
              <a:gd name="connsiteY72" fmla="*/ 2107117 h 3533299"/>
              <a:gd name="connsiteX73" fmla="*/ 3397830 w 4604551"/>
              <a:gd name="connsiteY73" fmla="*/ 2276493 h 3533299"/>
              <a:gd name="connsiteX74" fmla="*/ 3251019 w 4604551"/>
              <a:gd name="connsiteY74" fmla="*/ 2223091 h 3533299"/>
              <a:gd name="connsiteX75" fmla="*/ 3284944 w 4604551"/>
              <a:gd name="connsiteY75" fmla="*/ 2030502 h 3533299"/>
              <a:gd name="connsiteX76" fmla="*/ 3046875 w 4604551"/>
              <a:gd name="connsiteY76" fmla="*/ 1830819 h 3533299"/>
              <a:gd name="connsiteX77" fmla="*/ 2863129 w 4604551"/>
              <a:gd name="connsiteY77" fmla="*/ 1897743 h 3533299"/>
              <a:gd name="connsiteX78" fmla="*/ 2784992 w 4604551"/>
              <a:gd name="connsiteY78" fmla="*/ 1762467 h 3533299"/>
              <a:gd name="connsiteX79" fmla="*/ 2934773 w 4604551"/>
              <a:gd name="connsiteY79" fmla="*/ 1636742 h 3533299"/>
              <a:gd name="connsiteX80" fmla="*/ 2880756 w 4604551"/>
              <a:gd name="connsiteY80" fmla="*/ 1330748 h 3533299"/>
              <a:gd name="connsiteX81" fmla="*/ 2696980 w 4604551"/>
              <a:gd name="connsiteY81" fmla="*/ 1263905 h 3533299"/>
              <a:gd name="connsiteX82" fmla="*/ 2724077 w 4604551"/>
              <a:gd name="connsiteY82" fmla="*/ 1110051 h 3533299"/>
              <a:gd name="connsiteX83" fmla="*/ 2919632 w 4604551"/>
              <a:gd name="connsiteY83" fmla="*/ 1110018 h 3533299"/>
              <a:gd name="connsiteX84" fmla="*/ 3074942 w 4604551"/>
              <a:gd name="connsiteY84" fmla="*/ 840891 h 3533299"/>
              <a:gd name="connsiteX85" fmla="*/ 2977127 w 4604551"/>
              <a:gd name="connsiteY85" fmla="*/ 671558 h 3533299"/>
              <a:gd name="connsiteX86" fmla="*/ 3096779 w 4604551"/>
              <a:gd name="connsiteY86" fmla="*/ 571117 h 3533299"/>
              <a:gd name="connsiteX87" fmla="*/ 3246604 w 4604551"/>
              <a:gd name="connsiteY87" fmla="*/ 696791 h 3533299"/>
              <a:gd name="connsiteX88" fmla="*/ 3538569 w 4604551"/>
              <a:gd name="connsiteY88" fmla="*/ 590460 h 3533299"/>
              <a:gd name="connsiteX89" fmla="*/ 3572484 w 4604551"/>
              <a:gd name="connsiteY89" fmla="*/ 397869 h 3533299"/>
              <a:gd name="connsiteX90" fmla="*/ 1636362 w 4604551"/>
              <a:gd name="connsiteY90" fmla="*/ 0 h 3533299"/>
              <a:gd name="connsiteX91" fmla="*/ 1863056 w 4604551"/>
              <a:gd name="connsiteY91" fmla="*/ 56473 h 3533299"/>
              <a:gd name="connsiteX92" fmla="*/ 1842706 w 4604551"/>
              <a:gd name="connsiteY92" fmla="*/ 348206 h 3533299"/>
              <a:gd name="connsiteX93" fmla="*/ 2227990 w 4604551"/>
              <a:gd name="connsiteY93" fmla="*/ 607973 h 3533299"/>
              <a:gd name="connsiteX94" fmla="*/ 2490806 w 4604551"/>
              <a:gd name="connsiteY94" fmla="*/ 479716 h 3533299"/>
              <a:gd name="connsiteX95" fmla="*/ 2628161 w 4604551"/>
              <a:gd name="connsiteY95" fmla="*/ 668693 h 3533299"/>
              <a:gd name="connsiteX96" fmla="*/ 2425052 w 4604551"/>
              <a:gd name="connsiteY96" fmla="*/ 879093 h 3533299"/>
              <a:gd name="connsiteX97" fmla="*/ 2553221 w 4604551"/>
              <a:gd name="connsiteY97" fmla="*/ 1325741 h 3533299"/>
              <a:gd name="connsiteX98" fmla="*/ 2836992 w 4604551"/>
              <a:gd name="connsiteY98" fmla="*/ 1396426 h 3533299"/>
              <a:gd name="connsiteX99" fmla="*/ 2820741 w 4604551"/>
              <a:gd name="connsiteY99" fmla="*/ 1629482 h 3533299"/>
              <a:gd name="connsiteX100" fmla="*/ 2529907 w 4604551"/>
              <a:gd name="connsiteY100" fmla="*/ 1660100 h 3533299"/>
              <a:gd name="connsiteX101" fmla="*/ 2340990 w 4604551"/>
              <a:gd name="connsiteY101" fmla="*/ 2084638 h 3533299"/>
              <a:gd name="connsiteX102" fmla="*/ 2512935 w 4604551"/>
              <a:gd name="connsiteY102" fmla="*/ 2321191 h 3533299"/>
              <a:gd name="connsiteX103" fmla="*/ 2350682 w 4604551"/>
              <a:gd name="connsiteY103" fmla="*/ 2489276 h 3533299"/>
              <a:gd name="connsiteX104" fmla="*/ 2108207 w 4604551"/>
              <a:gd name="connsiteY104" fmla="*/ 2325786 h 3533299"/>
              <a:gd name="connsiteX105" fmla="*/ 1690602 w 4604551"/>
              <a:gd name="connsiteY105" fmla="*/ 2529567 h 3533299"/>
              <a:gd name="connsiteX106" fmla="*/ 1670266 w 4604551"/>
              <a:gd name="connsiteY106" fmla="*/ 2821302 h 3533299"/>
              <a:gd name="connsiteX107" fmla="*/ 1437929 w 4604551"/>
              <a:gd name="connsiteY107" fmla="*/ 2845767 h 3533299"/>
              <a:gd name="connsiteX108" fmla="*/ 1357275 w 4604551"/>
              <a:gd name="connsiteY108" fmla="*/ 2564668 h 3533299"/>
              <a:gd name="connsiteX109" fmla="*/ 906381 w 4604551"/>
              <a:gd name="connsiteY109" fmla="*/ 2452343 h 3533299"/>
              <a:gd name="connsiteX110" fmla="*/ 703280 w 4604551"/>
              <a:gd name="connsiteY110" fmla="*/ 2662752 h 3533299"/>
              <a:gd name="connsiteX111" fmla="*/ 509574 w 4604551"/>
              <a:gd name="connsiteY111" fmla="*/ 2532151 h 3533299"/>
              <a:gd name="connsiteX112" fmla="*/ 628474 w 4604551"/>
              <a:gd name="connsiteY112" fmla="*/ 2264971 h 3533299"/>
              <a:gd name="connsiteX113" fmla="*/ 355272 w 4604551"/>
              <a:gd name="connsiteY113" fmla="*/ 1889096 h 3533299"/>
              <a:gd name="connsiteX114" fmla="*/ 64439 w 4604551"/>
              <a:gd name="connsiteY114" fmla="*/ 1919730 h 3533299"/>
              <a:gd name="connsiteX115" fmla="*/ 0 w 4604551"/>
              <a:gd name="connsiteY115" fmla="*/ 1695171 h 3533299"/>
              <a:gd name="connsiteX116" fmla="*/ 262823 w 4604551"/>
              <a:gd name="connsiteY116" fmla="*/ 1566928 h 3533299"/>
              <a:gd name="connsiteX117" fmla="*/ 295146 w 4604551"/>
              <a:gd name="connsiteY117" fmla="*/ 1103380 h 3533299"/>
              <a:gd name="connsiteX118" fmla="*/ 52664 w 4604551"/>
              <a:gd name="connsiteY118" fmla="*/ 939902 h 3533299"/>
              <a:gd name="connsiteX119" fmla="*/ 147644 w 4604551"/>
              <a:gd name="connsiteY119" fmla="*/ 726458 h 3533299"/>
              <a:gd name="connsiteX120" fmla="*/ 431412 w 4604551"/>
              <a:gd name="connsiteY120" fmla="*/ 797159 h 3533299"/>
              <a:gd name="connsiteX121" fmla="*/ 754136 w 4604551"/>
              <a:gd name="connsiteY121" fmla="*/ 462835 h 3533299"/>
              <a:gd name="connsiteX122" fmla="*/ 673466 w 4604551"/>
              <a:gd name="connsiteY122" fmla="*/ 181742 h 3533299"/>
              <a:gd name="connsiteX123" fmla="*/ 883422 w 4604551"/>
              <a:gd name="connsiteY123" fmla="*/ 79286 h 3533299"/>
              <a:gd name="connsiteX124" fmla="*/ 1055355 w 4604551"/>
              <a:gd name="connsiteY124" fmla="*/ 315848 h 3533299"/>
              <a:gd name="connsiteX125" fmla="*/ 1517475 w 4604551"/>
              <a:gd name="connsiteY125" fmla="*/ 267185 h 353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604551" h="3533299">
                <a:moveTo>
                  <a:pt x="3040698" y="2522611"/>
                </a:moveTo>
                <a:cubicBezTo>
                  <a:pt x="3019213" y="2520494"/>
                  <a:pt x="2998020" y="2520626"/>
                  <a:pt x="2977348" y="2522817"/>
                </a:cubicBezTo>
                <a:cubicBezTo>
                  <a:pt x="2832644" y="2538158"/>
                  <a:pt x="2713477" y="2654394"/>
                  <a:pt x="2698510" y="2806309"/>
                </a:cubicBezTo>
                <a:cubicBezTo>
                  <a:pt x="2681404" y="2979926"/>
                  <a:pt x="2806872" y="3134400"/>
                  <a:pt x="2978752" y="3151334"/>
                </a:cubicBezTo>
                <a:cubicBezTo>
                  <a:pt x="3150631" y="3168269"/>
                  <a:pt x="3303834" y="3041252"/>
                  <a:pt x="3320940" y="2867635"/>
                </a:cubicBezTo>
                <a:cubicBezTo>
                  <a:pt x="3338045" y="2694018"/>
                  <a:pt x="3212577" y="2539545"/>
                  <a:pt x="3040698" y="2522611"/>
                </a:cubicBezTo>
                <a:close/>
                <a:moveTo>
                  <a:pt x="3021295" y="2130626"/>
                </a:moveTo>
                <a:lnTo>
                  <a:pt x="3135952" y="2141900"/>
                </a:lnTo>
                <a:lnTo>
                  <a:pt x="3146973" y="2285695"/>
                </a:lnTo>
                <a:cubicBezTo>
                  <a:pt x="3221865" y="2304340"/>
                  <a:pt x="3292171" y="2338050"/>
                  <a:pt x="3353604" y="2384765"/>
                </a:cubicBezTo>
                <a:lnTo>
                  <a:pt x="3472619" y="2303317"/>
                </a:lnTo>
                <a:lnTo>
                  <a:pt x="3553204" y="2385654"/>
                </a:lnTo>
                <a:lnTo>
                  <a:pt x="3469218" y="2502891"/>
                </a:lnTo>
                <a:cubicBezTo>
                  <a:pt x="3514602" y="2565313"/>
                  <a:pt x="3546793" y="2636328"/>
                  <a:pt x="3563824" y="2711603"/>
                </a:cubicBezTo>
                <a:lnTo>
                  <a:pt x="3707349" y="2725711"/>
                </a:lnTo>
                <a:lnTo>
                  <a:pt x="3716157" y="2840584"/>
                </a:lnTo>
                <a:lnTo>
                  <a:pt x="3576460" y="2876407"/>
                </a:lnTo>
                <a:cubicBezTo>
                  <a:pt x="3571103" y="2953399"/>
                  <a:pt x="3550115" y="3028490"/>
                  <a:pt x="3514776" y="3097102"/>
                </a:cubicBezTo>
                <a:lnTo>
                  <a:pt x="3615653" y="3200166"/>
                </a:lnTo>
                <a:lnTo>
                  <a:pt x="3548562" y="3293825"/>
                </a:lnTo>
                <a:lnTo>
                  <a:pt x="3418520" y="3231472"/>
                </a:lnTo>
                <a:cubicBezTo>
                  <a:pt x="3364928" y="3287006"/>
                  <a:pt x="3300581" y="3331040"/>
                  <a:pt x="3229408" y="3360883"/>
                </a:cubicBezTo>
                <a:lnTo>
                  <a:pt x="3240436" y="3504678"/>
                </a:lnTo>
                <a:lnTo>
                  <a:pt x="3128838" y="3533299"/>
                </a:lnTo>
                <a:lnTo>
                  <a:pt x="3069301" y="3401945"/>
                </a:lnTo>
                <a:cubicBezTo>
                  <a:pt x="2992549" y="3410039"/>
                  <a:pt x="2914953" y="3402409"/>
                  <a:pt x="2841248" y="3379522"/>
                </a:cubicBezTo>
                <a:lnTo>
                  <a:pt x="2757267" y="3496763"/>
                </a:lnTo>
                <a:lnTo>
                  <a:pt x="2653380" y="3446954"/>
                </a:lnTo>
                <a:lnTo>
                  <a:pt x="2692205" y="3308061"/>
                </a:lnTo>
                <a:cubicBezTo>
                  <a:pt x="2628207" y="3264927"/>
                  <a:pt x="2573670" y="3209204"/>
                  <a:pt x="2531920" y="3144295"/>
                </a:cubicBezTo>
                <a:lnTo>
                  <a:pt x="2392225" y="3180125"/>
                </a:lnTo>
                <a:lnTo>
                  <a:pt x="2344660" y="3075192"/>
                </a:lnTo>
                <a:lnTo>
                  <a:pt x="2463680" y="2993751"/>
                </a:lnTo>
                <a:cubicBezTo>
                  <a:pt x="2442381" y="2919571"/>
                  <a:pt x="2436421" y="2841828"/>
                  <a:pt x="2446162" y="2765268"/>
                </a:cubicBezTo>
                <a:lnTo>
                  <a:pt x="2316118" y="2702922"/>
                </a:lnTo>
                <a:lnTo>
                  <a:pt x="2347130" y="2591964"/>
                </a:lnTo>
                <a:lnTo>
                  <a:pt x="2490655" y="2606081"/>
                </a:lnTo>
                <a:cubicBezTo>
                  <a:pt x="2522022" y="2535565"/>
                  <a:pt x="2567427" y="2472180"/>
                  <a:pt x="2624101" y="2419793"/>
                </a:cubicBezTo>
                <a:lnTo>
                  <a:pt x="2564557" y="2288443"/>
                </a:lnTo>
                <a:lnTo>
                  <a:pt x="2659636" y="2223379"/>
                </a:lnTo>
                <a:lnTo>
                  <a:pt x="2760508" y="2326448"/>
                </a:lnTo>
                <a:cubicBezTo>
                  <a:pt x="2829863" y="2292592"/>
                  <a:pt x="2905389" y="2273222"/>
                  <a:pt x="2982478" y="2269521"/>
                </a:cubicBezTo>
                <a:close/>
                <a:moveTo>
                  <a:pt x="3650784" y="924249"/>
                </a:moveTo>
                <a:cubicBezTo>
                  <a:pt x="3621510" y="924249"/>
                  <a:pt x="3592928" y="927245"/>
                  <a:pt x="3565325" y="932950"/>
                </a:cubicBezTo>
                <a:cubicBezTo>
                  <a:pt x="3372095" y="972891"/>
                  <a:pt x="3226740" y="1145589"/>
                  <a:pt x="3226741" y="1352579"/>
                </a:cubicBezTo>
                <a:cubicBezTo>
                  <a:pt x="3226741" y="1589139"/>
                  <a:pt x="3416591" y="1780910"/>
                  <a:pt x="3650783" y="1780909"/>
                </a:cubicBezTo>
                <a:cubicBezTo>
                  <a:pt x="3884976" y="1780909"/>
                  <a:pt x="4074826" y="1589139"/>
                  <a:pt x="4074827" y="1352579"/>
                </a:cubicBezTo>
                <a:cubicBezTo>
                  <a:pt x="4074826" y="1116019"/>
                  <a:pt x="3884975" y="924249"/>
                  <a:pt x="3650784" y="924249"/>
                </a:cubicBezTo>
                <a:close/>
                <a:moveTo>
                  <a:pt x="1432390" y="773829"/>
                </a:moveTo>
                <a:cubicBezTo>
                  <a:pt x="1137558" y="761876"/>
                  <a:pt x="864166" y="959879"/>
                  <a:pt x="789281" y="1260229"/>
                </a:cubicBezTo>
                <a:cubicBezTo>
                  <a:pt x="703698" y="1603485"/>
                  <a:pt x="909796" y="1950434"/>
                  <a:pt x="1249616" y="2035160"/>
                </a:cubicBezTo>
                <a:cubicBezTo>
                  <a:pt x="1589437" y="2119887"/>
                  <a:pt x="1934294" y="1910307"/>
                  <a:pt x="2019878" y="1567051"/>
                </a:cubicBezTo>
                <a:cubicBezTo>
                  <a:pt x="2105460" y="1223795"/>
                  <a:pt x="1899361" y="876846"/>
                  <a:pt x="1559542" y="792120"/>
                </a:cubicBezTo>
                <a:cubicBezTo>
                  <a:pt x="1517064" y="781529"/>
                  <a:pt x="1474508" y="775537"/>
                  <a:pt x="1432390" y="773829"/>
                </a:cubicBezTo>
                <a:close/>
                <a:moveTo>
                  <a:pt x="3728706" y="397838"/>
                </a:moveTo>
                <a:lnTo>
                  <a:pt x="3762697" y="590416"/>
                </a:lnTo>
                <a:cubicBezTo>
                  <a:pt x="3866237" y="605619"/>
                  <a:pt x="3965593" y="641760"/>
                  <a:pt x="4054704" y="696632"/>
                </a:cubicBezTo>
                <a:lnTo>
                  <a:pt x="4204479" y="570899"/>
                </a:lnTo>
                <a:lnTo>
                  <a:pt x="4324171" y="671293"/>
                </a:lnTo>
                <a:lnTo>
                  <a:pt x="4226424" y="840664"/>
                </a:lnTo>
                <a:cubicBezTo>
                  <a:pt x="4295967" y="918865"/>
                  <a:pt x="4348848" y="1010415"/>
                  <a:pt x="4381839" y="1109730"/>
                </a:cubicBezTo>
                <a:lnTo>
                  <a:pt x="4577393" y="1109686"/>
                </a:lnTo>
                <a:lnTo>
                  <a:pt x="4604551" y="1263529"/>
                </a:lnTo>
                <a:lnTo>
                  <a:pt x="4420802" y="1330444"/>
                </a:lnTo>
                <a:cubicBezTo>
                  <a:pt x="4423809" y="1435051"/>
                  <a:pt x="4405471" y="1539174"/>
                  <a:pt x="4366905" y="1636459"/>
                </a:cubicBezTo>
                <a:lnTo>
                  <a:pt x="4516736" y="1762126"/>
                </a:lnTo>
                <a:lnTo>
                  <a:pt x="4438653" y="1897433"/>
                </a:lnTo>
                <a:lnTo>
                  <a:pt x="4254879" y="1830581"/>
                </a:lnTo>
                <a:cubicBezTo>
                  <a:pt x="4189944" y="1912647"/>
                  <a:pt x="4108966" y="1980623"/>
                  <a:pt x="4016889" y="2030357"/>
                </a:cubicBezTo>
                <a:lnTo>
                  <a:pt x="4050890" y="2222934"/>
                </a:lnTo>
                <a:lnTo>
                  <a:pt x="3904100" y="2276394"/>
                </a:lnTo>
                <a:lnTo>
                  <a:pt x="3806295" y="2107055"/>
                </a:lnTo>
                <a:cubicBezTo>
                  <a:pt x="3703799" y="2128181"/>
                  <a:pt x="3598073" y="2128203"/>
                  <a:pt x="3495570" y="2107117"/>
                </a:cubicBezTo>
                <a:lnTo>
                  <a:pt x="3397830" y="2276493"/>
                </a:lnTo>
                <a:lnTo>
                  <a:pt x="3251019" y="2223091"/>
                </a:lnTo>
                <a:lnTo>
                  <a:pt x="3284944" y="2030502"/>
                </a:lnTo>
                <a:cubicBezTo>
                  <a:pt x="3192848" y="1980803"/>
                  <a:pt x="3111845" y="1912860"/>
                  <a:pt x="3046875" y="1830819"/>
                </a:cubicBezTo>
                <a:lnTo>
                  <a:pt x="2863129" y="1897743"/>
                </a:lnTo>
                <a:lnTo>
                  <a:pt x="2784992" y="1762467"/>
                </a:lnTo>
                <a:lnTo>
                  <a:pt x="2934773" y="1636742"/>
                </a:lnTo>
                <a:cubicBezTo>
                  <a:pt x="2896170" y="1539472"/>
                  <a:pt x="2877790" y="1435355"/>
                  <a:pt x="2880756" y="1330748"/>
                </a:cubicBezTo>
                <a:lnTo>
                  <a:pt x="2696980" y="1263905"/>
                </a:lnTo>
                <a:lnTo>
                  <a:pt x="2724077" y="1110051"/>
                </a:lnTo>
                <a:lnTo>
                  <a:pt x="2919632" y="1110018"/>
                </a:lnTo>
                <a:cubicBezTo>
                  <a:pt x="2952584" y="1010691"/>
                  <a:pt x="3005428" y="919119"/>
                  <a:pt x="3074942" y="840891"/>
                </a:cubicBezTo>
                <a:lnTo>
                  <a:pt x="2977127" y="671558"/>
                </a:lnTo>
                <a:lnTo>
                  <a:pt x="3096779" y="571117"/>
                </a:lnTo>
                <a:lnTo>
                  <a:pt x="3246604" y="696791"/>
                </a:lnTo>
                <a:cubicBezTo>
                  <a:pt x="3335693" y="641884"/>
                  <a:pt x="3435035" y="605704"/>
                  <a:pt x="3538569" y="590460"/>
                </a:cubicBezTo>
                <a:lnTo>
                  <a:pt x="3572484" y="397869"/>
                </a:lnTo>
                <a:close/>
                <a:moveTo>
                  <a:pt x="1636362" y="0"/>
                </a:moveTo>
                <a:lnTo>
                  <a:pt x="1863056" y="56473"/>
                </a:lnTo>
                <a:lnTo>
                  <a:pt x="1842706" y="348206"/>
                </a:lnTo>
                <a:cubicBezTo>
                  <a:pt x="1987446" y="407726"/>
                  <a:pt x="2118539" y="496113"/>
                  <a:pt x="2227990" y="607973"/>
                </a:cubicBezTo>
                <a:lnTo>
                  <a:pt x="2490806" y="479716"/>
                </a:lnTo>
                <a:lnTo>
                  <a:pt x="2628161" y="668693"/>
                </a:lnTo>
                <a:lnTo>
                  <a:pt x="2425052" y="879093"/>
                </a:lnTo>
                <a:cubicBezTo>
                  <a:pt x="2497670" y="1017724"/>
                  <a:pt x="2541280" y="1169697"/>
                  <a:pt x="2553221" y="1325741"/>
                </a:cubicBezTo>
                <a:lnTo>
                  <a:pt x="2836992" y="1396426"/>
                </a:lnTo>
                <a:lnTo>
                  <a:pt x="2820741" y="1629482"/>
                </a:lnTo>
                <a:lnTo>
                  <a:pt x="2529907" y="1660100"/>
                </a:lnTo>
                <a:cubicBezTo>
                  <a:pt x="2496425" y="1812976"/>
                  <a:pt x="2432146" y="1957427"/>
                  <a:pt x="2340990" y="2084638"/>
                </a:cubicBezTo>
                <a:lnTo>
                  <a:pt x="2512935" y="2321191"/>
                </a:lnTo>
                <a:lnTo>
                  <a:pt x="2350682" y="2489276"/>
                </a:lnTo>
                <a:lnTo>
                  <a:pt x="2108207" y="2325786"/>
                </a:lnTo>
                <a:cubicBezTo>
                  <a:pt x="1984294" y="2421374"/>
                  <a:pt x="1842201" y="2490712"/>
                  <a:pt x="1690602" y="2529567"/>
                </a:cubicBezTo>
                <a:lnTo>
                  <a:pt x="1670266" y="2821302"/>
                </a:lnTo>
                <a:lnTo>
                  <a:pt x="1437929" y="2845767"/>
                </a:lnTo>
                <a:lnTo>
                  <a:pt x="1357275" y="2564668"/>
                </a:lnTo>
                <a:cubicBezTo>
                  <a:pt x="1200907" y="2558242"/>
                  <a:pt x="1047488" y="2520023"/>
                  <a:pt x="906381" y="2452343"/>
                </a:cubicBezTo>
                <a:lnTo>
                  <a:pt x="703280" y="2662752"/>
                </a:lnTo>
                <a:lnTo>
                  <a:pt x="509574" y="2532151"/>
                </a:lnTo>
                <a:lnTo>
                  <a:pt x="628474" y="2264971"/>
                </a:lnTo>
                <a:cubicBezTo>
                  <a:pt x="512821" y="2159538"/>
                  <a:pt x="419864" y="2031645"/>
                  <a:pt x="355272" y="1889096"/>
                </a:cubicBezTo>
                <a:lnTo>
                  <a:pt x="64439" y="1919730"/>
                </a:lnTo>
                <a:lnTo>
                  <a:pt x="0" y="1695171"/>
                </a:lnTo>
                <a:lnTo>
                  <a:pt x="262823" y="1566928"/>
                </a:lnTo>
                <a:cubicBezTo>
                  <a:pt x="241998" y="1411821"/>
                  <a:pt x="252996" y="1254096"/>
                  <a:pt x="295146" y="1103380"/>
                </a:cubicBezTo>
                <a:lnTo>
                  <a:pt x="52664" y="939902"/>
                </a:lnTo>
                <a:lnTo>
                  <a:pt x="147644" y="726458"/>
                </a:lnTo>
                <a:lnTo>
                  <a:pt x="431412" y="797159"/>
                </a:lnTo>
                <a:cubicBezTo>
                  <a:pt x="515161" y="664954"/>
                  <a:pt x="624968" y="551199"/>
                  <a:pt x="754136" y="462835"/>
                </a:cubicBezTo>
                <a:lnTo>
                  <a:pt x="673466" y="181742"/>
                </a:lnTo>
                <a:lnTo>
                  <a:pt x="883422" y="79286"/>
                </a:lnTo>
                <a:lnTo>
                  <a:pt x="1055355" y="315848"/>
                </a:lnTo>
                <a:cubicBezTo>
                  <a:pt x="1204490" y="268405"/>
                  <a:pt x="1361729" y="251848"/>
                  <a:pt x="1517475" y="267185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ctr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4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D50F9-BF2F-45AF-A566-F97F732E52FE}"/>
              </a:ext>
            </a:extLst>
          </p:cNvPr>
          <p:cNvSpPr txBox="1"/>
          <p:nvPr/>
        </p:nvSpPr>
        <p:spPr>
          <a:xfrm>
            <a:off x="994119" y="4093821"/>
            <a:ext cx="8856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/>
              <a:t>Holiday</a:t>
            </a:r>
            <a:r>
              <a:rPr lang="de-DE" sz="2000" dirty="0"/>
              <a:t>: Binary variable (Christmas, </a:t>
            </a:r>
            <a:r>
              <a:rPr lang="de-DE" sz="2000" dirty="0" err="1"/>
              <a:t>school</a:t>
            </a:r>
            <a:r>
              <a:rPr lang="de-DE" sz="2000" dirty="0"/>
              <a:t> </a:t>
            </a:r>
            <a:r>
              <a:rPr lang="de-DE" sz="2000" dirty="0" err="1"/>
              <a:t>holiday</a:t>
            </a:r>
            <a:r>
              <a:rPr lang="de-DE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err="1"/>
              <a:t>Avg_temp</a:t>
            </a:r>
            <a:r>
              <a:rPr lang="de-DE" sz="2000" b="1" dirty="0"/>
              <a:t> / </a:t>
            </a:r>
            <a:r>
              <a:rPr lang="de-DE" sz="2000" b="1" dirty="0" err="1"/>
              <a:t>Med_temp</a:t>
            </a:r>
            <a:r>
              <a:rPr lang="de-DE" sz="2000" b="1" dirty="0"/>
              <a:t> : </a:t>
            </a:r>
            <a:r>
              <a:rPr lang="de-DE" sz="2000" dirty="0" err="1"/>
              <a:t>average</a:t>
            </a:r>
            <a:r>
              <a:rPr lang="de-DE" sz="2000" dirty="0"/>
              <a:t> and median </a:t>
            </a:r>
            <a:r>
              <a:rPr lang="de-DE" sz="2000" dirty="0" err="1"/>
              <a:t>weather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Germany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90582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087170" y="131538"/>
            <a:ext cx="60176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PRE-PROCESSING (Combining)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ED90B-35B8-409A-A64C-CA63842164AC}"/>
              </a:ext>
            </a:extLst>
          </p:cNvPr>
          <p:cNvSpPr txBox="1"/>
          <p:nvPr/>
        </p:nvSpPr>
        <p:spPr>
          <a:xfrm>
            <a:off x="994119" y="1340768"/>
            <a:ext cx="8856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Categorical</a:t>
            </a:r>
            <a:r>
              <a:rPr lang="de-DE" sz="2000" dirty="0"/>
              <a:t> variables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convered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dummy</a:t>
            </a:r>
            <a:r>
              <a:rPr lang="de-DE" sz="2000" dirty="0"/>
              <a:t>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Black Friday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removed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dataset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All </a:t>
            </a:r>
            <a:r>
              <a:rPr lang="de-DE" sz="2000" dirty="0" err="1"/>
              <a:t>datasets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combined</a:t>
            </a:r>
            <a:r>
              <a:rPr lang="de-DE" sz="2000" dirty="0"/>
              <a:t> -&gt; 1.564.528 </a:t>
            </a:r>
            <a:r>
              <a:rPr lang="de-DE" sz="2000" dirty="0" err="1"/>
              <a:t>rows</a:t>
            </a:r>
            <a:r>
              <a:rPr lang="de-DE" sz="2000" dirty="0"/>
              <a:t> and 210 </a:t>
            </a:r>
            <a:r>
              <a:rPr lang="de-DE" sz="2000" dirty="0" err="1"/>
              <a:t>columns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2C74EE-AA4A-4278-9F37-F4EF21894E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92344" y="131538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 9">
            <a:extLst>
              <a:ext uri="{FF2B5EF4-FFF2-40B4-BE49-F238E27FC236}">
                <a16:creationId xmlns:a16="http://schemas.microsoft.com/office/drawing/2014/main" id="{266ED05C-2865-4492-852E-0CACC465211E}"/>
              </a:ext>
            </a:extLst>
          </p:cNvPr>
          <p:cNvSpPr/>
          <p:nvPr/>
        </p:nvSpPr>
        <p:spPr>
          <a:xfrm>
            <a:off x="9262574" y="259783"/>
            <a:ext cx="489940" cy="383916"/>
          </a:xfrm>
          <a:custGeom>
            <a:avLst/>
            <a:gdLst>
              <a:gd name="connsiteX0" fmla="*/ 3040698 w 4604551"/>
              <a:gd name="connsiteY0" fmla="*/ 2522611 h 3533299"/>
              <a:gd name="connsiteX1" fmla="*/ 2977348 w 4604551"/>
              <a:gd name="connsiteY1" fmla="*/ 2522817 h 3533299"/>
              <a:gd name="connsiteX2" fmla="*/ 2698510 w 4604551"/>
              <a:gd name="connsiteY2" fmla="*/ 2806309 h 3533299"/>
              <a:gd name="connsiteX3" fmla="*/ 2978752 w 4604551"/>
              <a:gd name="connsiteY3" fmla="*/ 3151334 h 3533299"/>
              <a:gd name="connsiteX4" fmla="*/ 3320940 w 4604551"/>
              <a:gd name="connsiteY4" fmla="*/ 2867635 h 3533299"/>
              <a:gd name="connsiteX5" fmla="*/ 3040698 w 4604551"/>
              <a:gd name="connsiteY5" fmla="*/ 2522611 h 3533299"/>
              <a:gd name="connsiteX6" fmla="*/ 3021295 w 4604551"/>
              <a:gd name="connsiteY6" fmla="*/ 2130626 h 3533299"/>
              <a:gd name="connsiteX7" fmla="*/ 3135952 w 4604551"/>
              <a:gd name="connsiteY7" fmla="*/ 2141900 h 3533299"/>
              <a:gd name="connsiteX8" fmla="*/ 3146973 w 4604551"/>
              <a:gd name="connsiteY8" fmla="*/ 2285695 h 3533299"/>
              <a:gd name="connsiteX9" fmla="*/ 3353604 w 4604551"/>
              <a:gd name="connsiteY9" fmla="*/ 2384765 h 3533299"/>
              <a:gd name="connsiteX10" fmla="*/ 3472619 w 4604551"/>
              <a:gd name="connsiteY10" fmla="*/ 2303317 h 3533299"/>
              <a:gd name="connsiteX11" fmla="*/ 3553204 w 4604551"/>
              <a:gd name="connsiteY11" fmla="*/ 2385654 h 3533299"/>
              <a:gd name="connsiteX12" fmla="*/ 3469218 w 4604551"/>
              <a:gd name="connsiteY12" fmla="*/ 2502891 h 3533299"/>
              <a:gd name="connsiteX13" fmla="*/ 3563824 w 4604551"/>
              <a:gd name="connsiteY13" fmla="*/ 2711603 h 3533299"/>
              <a:gd name="connsiteX14" fmla="*/ 3707349 w 4604551"/>
              <a:gd name="connsiteY14" fmla="*/ 2725711 h 3533299"/>
              <a:gd name="connsiteX15" fmla="*/ 3716157 w 4604551"/>
              <a:gd name="connsiteY15" fmla="*/ 2840584 h 3533299"/>
              <a:gd name="connsiteX16" fmla="*/ 3576460 w 4604551"/>
              <a:gd name="connsiteY16" fmla="*/ 2876407 h 3533299"/>
              <a:gd name="connsiteX17" fmla="*/ 3514776 w 4604551"/>
              <a:gd name="connsiteY17" fmla="*/ 3097102 h 3533299"/>
              <a:gd name="connsiteX18" fmla="*/ 3615653 w 4604551"/>
              <a:gd name="connsiteY18" fmla="*/ 3200166 h 3533299"/>
              <a:gd name="connsiteX19" fmla="*/ 3548562 w 4604551"/>
              <a:gd name="connsiteY19" fmla="*/ 3293825 h 3533299"/>
              <a:gd name="connsiteX20" fmla="*/ 3418520 w 4604551"/>
              <a:gd name="connsiteY20" fmla="*/ 3231472 h 3533299"/>
              <a:gd name="connsiteX21" fmla="*/ 3229408 w 4604551"/>
              <a:gd name="connsiteY21" fmla="*/ 3360883 h 3533299"/>
              <a:gd name="connsiteX22" fmla="*/ 3240436 w 4604551"/>
              <a:gd name="connsiteY22" fmla="*/ 3504678 h 3533299"/>
              <a:gd name="connsiteX23" fmla="*/ 3128838 w 4604551"/>
              <a:gd name="connsiteY23" fmla="*/ 3533299 h 3533299"/>
              <a:gd name="connsiteX24" fmla="*/ 3069301 w 4604551"/>
              <a:gd name="connsiteY24" fmla="*/ 3401945 h 3533299"/>
              <a:gd name="connsiteX25" fmla="*/ 2841248 w 4604551"/>
              <a:gd name="connsiteY25" fmla="*/ 3379522 h 3533299"/>
              <a:gd name="connsiteX26" fmla="*/ 2757267 w 4604551"/>
              <a:gd name="connsiteY26" fmla="*/ 3496763 h 3533299"/>
              <a:gd name="connsiteX27" fmla="*/ 2653380 w 4604551"/>
              <a:gd name="connsiteY27" fmla="*/ 3446954 h 3533299"/>
              <a:gd name="connsiteX28" fmla="*/ 2692205 w 4604551"/>
              <a:gd name="connsiteY28" fmla="*/ 3308061 h 3533299"/>
              <a:gd name="connsiteX29" fmla="*/ 2531920 w 4604551"/>
              <a:gd name="connsiteY29" fmla="*/ 3144295 h 3533299"/>
              <a:gd name="connsiteX30" fmla="*/ 2392225 w 4604551"/>
              <a:gd name="connsiteY30" fmla="*/ 3180125 h 3533299"/>
              <a:gd name="connsiteX31" fmla="*/ 2344660 w 4604551"/>
              <a:gd name="connsiteY31" fmla="*/ 3075192 h 3533299"/>
              <a:gd name="connsiteX32" fmla="*/ 2463680 w 4604551"/>
              <a:gd name="connsiteY32" fmla="*/ 2993751 h 3533299"/>
              <a:gd name="connsiteX33" fmla="*/ 2446162 w 4604551"/>
              <a:gd name="connsiteY33" fmla="*/ 2765268 h 3533299"/>
              <a:gd name="connsiteX34" fmla="*/ 2316118 w 4604551"/>
              <a:gd name="connsiteY34" fmla="*/ 2702922 h 3533299"/>
              <a:gd name="connsiteX35" fmla="*/ 2347130 w 4604551"/>
              <a:gd name="connsiteY35" fmla="*/ 2591964 h 3533299"/>
              <a:gd name="connsiteX36" fmla="*/ 2490655 w 4604551"/>
              <a:gd name="connsiteY36" fmla="*/ 2606081 h 3533299"/>
              <a:gd name="connsiteX37" fmla="*/ 2624101 w 4604551"/>
              <a:gd name="connsiteY37" fmla="*/ 2419793 h 3533299"/>
              <a:gd name="connsiteX38" fmla="*/ 2564557 w 4604551"/>
              <a:gd name="connsiteY38" fmla="*/ 2288443 h 3533299"/>
              <a:gd name="connsiteX39" fmla="*/ 2659636 w 4604551"/>
              <a:gd name="connsiteY39" fmla="*/ 2223379 h 3533299"/>
              <a:gd name="connsiteX40" fmla="*/ 2760508 w 4604551"/>
              <a:gd name="connsiteY40" fmla="*/ 2326448 h 3533299"/>
              <a:gd name="connsiteX41" fmla="*/ 2982478 w 4604551"/>
              <a:gd name="connsiteY41" fmla="*/ 2269521 h 3533299"/>
              <a:gd name="connsiteX42" fmla="*/ 3650784 w 4604551"/>
              <a:gd name="connsiteY42" fmla="*/ 924249 h 3533299"/>
              <a:gd name="connsiteX43" fmla="*/ 3565325 w 4604551"/>
              <a:gd name="connsiteY43" fmla="*/ 932950 h 3533299"/>
              <a:gd name="connsiteX44" fmla="*/ 3226741 w 4604551"/>
              <a:gd name="connsiteY44" fmla="*/ 1352579 h 3533299"/>
              <a:gd name="connsiteX45" fmla="*/ 3650783 w 4604551"/>
              <a:gd name="connsiteY45" fmla="*/ 1780909 h 3533299"/>
              <a:gd name="connsiteX46" fmla="*/ 4074827 w 4604551"/>
              <a:gd name="connsiteY46" fmla="*/ 1352579 h 3533299"/>
              <a:gd name="connsiteX47" fmla="*/ 3650784 w 4604551"/>
              <a:gd name="connsiteY47" fmla="*/ 924249 h 3533299"/>
              <a:gd name="connsiteX48" fmla="*/ 1432390 w 4604551"/>
              <a:gd name="connsiteY48" fmla="*/ 773829 h 3533299"/>
              <a:gd name="connsiteX49" fmla="*/ 789281 w 4604551"/>
              <a:gd name="connsiteY49" fmla="*/ 1260229 h 3533299"/>
              <a:gd name="connsiteX50" fmla="*/ 1249616 w 4604551"/>
              <a:gd name="connsiteY50" fmla="*/ 2035160 h 3533299"/>
              <a:gd name="connsiteX51" fmla="*/ 2019878 w 4604551"/>
              <a:gd name="connsiteY51" fmla="*/ 1567051 h 3533299"/>
              <a:gd name="connsiteX52" fmla="*/ 1559542 w 4604551"/>
              <a:gd name="connsiteY52" fmla="*/ 792120 h 3533299"/>
              <a:gd name="connsiteX53" fmla="*/ 1432390 w 4604551"/>
              <a:gd name="connsiteY53" fmla="*/ 773829 h 3533299"/>
              <a:gd name="connsiteX54" fmla="*/ 3728706 w 4604551"/>
              <a:gd name="connsiteY54" fmla="*/ 397838 h 3533299"/>
              <a:gd name="connsiteX55" fmla="*/ 3762697 w 4604551"/>
              <a:gd name="connsiteY55" fmla="*/ 590416 h 3533299"/>
              <a:gd name="connsiteX56" fmla="*/ 4054704 w 4604551"/>
              <a:gd name="connsiteY56" fmla="*/ 696632 h 3533299"/>
              <a:gd name="connsiteX57" fmla="*/ 4204479 w 4604551"/>
              <a:gd name="connsiteY57" fmla="*/ 570899 h 3533299"/>
              <a:gd name="connsiteX58" fmla="*/ 4324171 w 4604551"/>
              <a:gd name="connsiteY58" fmla="*/ 671293 h 3533299"/>
              <a:gd name="connsiteX59" fmla="*/ 4226424 w 4604551"/>
              <a:gd name="connsiteY59" fmla="*/ 840664 h 3533299"/>
              <a:gd name="connsiteX60" fmla="*/ 4381839 w 4604551"/>
              <a:gd name="connsiteY60" fmla="*/ 1109730 h 3533299"/>
              <a:gd name="connsiteX61" fmla="*/ 4577393 w 4604551"/>
              <a:gd name="connsiteY61" fmla="*/ 1109686 h 3533299"/>
              <a:gd name="connsiteX62" fmla="*/ 4604551 w 4604551"/>
              <a:gd name="connsiteY62" fmla="*/ 1263529 h 3533299"/>
              <a:gd name="connsiteX63" fmla="*/ 4420802 w 4604551"/>
              <a:gd name="connsiteY63" fmla="*/ 1330444 h 3533299"/>
              <a:gd name="connsiteX64" fmla="*/ 4366905 w 4604551"/>
              <a:gd name="connsiteY64" fmla="*/ 1636459 h 3533299"/>
              <a:gd name="connsiteX65" fmla="*/ 4516736 w 4604551"/>
              <a:gd name="connsiteY65" fmla="*/ 1762126 h 3533299"/>
              <a:gd name="connsiteX66" fmla="*/ 4438653 w 4604551"/>
              <a:gd name="connsiteY66" fmla="*/ 1897433 h 3533299"/>
              <a:gd name="connsiteX67" fmla="*/ 4254879 w 4604551"/>
              <a:gd name="connsiteY67" fmla="*/ 1830581 h 3533299"/>
              <a:gd name="connsiteX68" fmla="*/ 4016889 w 4604551"/>
              <a:gd name="connsiteY68" fmla="*/ 2030357 h 3533299"/>
              <a:gd name="connsiteX69" fmla="*/ 4050890 w 4604551"/>
              <a:gd name="connsiteY69" fmla="*/ 2222934 h 3533299"/>
              <a:gd name="connsiteX70" fmla="*/ 3904100 w 4604551"/>
              <a:gd name="connsiteY70" fmla="*/ 2276394 h 3533299"/>
              <a:gd name="connsiteX71" fmla="*/ 3806295 w 4604551"/>
              <a:gd name="connsiteY71" fmla="*/ 2107055 h 3533299"/>
              <a:gd name="connsiteX72" fmla="*/ 3495570 w 4604551"/>
              <a:gd name="connsiteY72" fmla="*/ 2107117 h 3533299"/>
              <a:gd name="connsiteX73" fmla="*/ 3397830 w 4604551"/>
              <a:gd name="connsiteY73" fmla="*/ 2276493 h 3533299"/>
              <a:gd name="connsiteX74" fmla="*/ 3251019 w 4604551"/>
              <a:gd name="connsiteY74" fmla="*/ 2223091 h 3533299"/>
              <a:gd name="connsiteX75" fmla="*/ 3284944 w 4604551"/>
              <a:gd name="connsiteY75" fmla="*/ 2030502 h 3533299"/>
              <a:gd name="connsiteX76" fmla="*/ 3046875 w 4604551"/>
              <a:gd name="connsiteY76" fmla="*/ 1830819 h 3533299"/>
              <a:gd name="connsiteX77" fmla="*/ 2863129 w 4604551"/>
              <a:gd name="connsiteY77" fmla="*/ 1897743 h 3533299"/>
              <a:gd name="connsiteX78" fmla="*/ 2784992 w 4604551"/>
              <a:gd name="connsiteY78" fmla="*/ 1762467 h 3533299"/>
              <a:gd name="connsiteX79" fmla="*/ 2934773 w 4604551"/>
              <a:gd name="connsiteY79" fmla="*/ 1636742 h 3533299"/>
              <a:gd name="connsiteX80" fmla="*/ 2880756 w 4604551"/>
              <a:gd name="connsiteY80" fmla="*/ 1330748 h 3533299"/>
              <a:gd name="connsiteX81" fmla="*/ 2696980 w 4604551"/>
              <a:gd name="connsiteY81" fmla="*/ 1263905 h 3533299"/>
              <a:gd name="connsiteX82" fmla="*/ 2724077 w 4604551"/>
              <a:gd name="connsiteY82" fmla="*/ 1110051 h 3533299"/>
              <a:gd name="connsiteX83" fmla="*/ 2919632 w 4604551"/>
              <a:gd name="connsiteY83" fmla="*/ 1110018 h 3533299"/>
              <a:gd name="connsiteX84" fmla="*/ 3074942 w 4604551"/>
              <a:gd name="connsiteY84" fmla="*/ 840891 h 3533299"/>
              <a:gd name="connsiteX85" fmla="*/ 2977127 w 4604551"/>
              <a:gd name="connsiteY85" fmla="*/ 671558 h 3533299"/>
              <a:gd name="connsiteX86" fmla="*/ 3096779 w 4604551"/>
              <a:gd name="connsiteY86" fmla="*/ 571117 h 3533299"/>
              <a:gd name="connsiteX87" fmla="*/ 3246604 w 4604551"/>
              <a:gd name="connsiteY87" fmla="*/ 696791 h 3533299"/>
              <a:gd name="connsiteX88" fmla="*/ 3538569 w 4604551"/>
              <a:gd name="connsiteY88" fmla="*/ 590460 h 3533299"/>
              <a:gd name="connsiteX89" fmla="*/ 3572484 w 4604551"/>
              <a:gd name="connsiteY89" fmla="*/ 397869 h 3533299"/>
              <a:gd name="connsiteX90" fmla="*/ 1636362 w 4604551"/>
              <a:gd name="connsiteY90" fmla="*/ 0 h 3533299"/>
              <a:gd name="connsiteX91" fmla="*/ 1863056 w 4604551"/>
              <a:gd name="connsiteY91" fmla="*/ 56473 h 3533299"/>
              <a:gd name="connsiteX92" fmla="*/ 1842706 w 4604551"/>
              <a:gd name="connsiteY92" fmla="*/ 348206 h 3533299"/>
              <a:gd name="connsiteX93" fmla="*/ 2227990 w 4604551"/>
              <a:gd name="connsiteY93" fmla="*/ 607973 h 3533299"/>
              <a:gd name="connsiteX94" fmla="*/ 2490806 w 4604551"/>
              <a:gd name="connsiteY94" fmla="*/ 479716 h 3533299"/>
              <a:gd name="connsiteX95" fmla="*/ 2628161 w 4604551"/>
              <a:gd name="connsiteY95" fmla="*/ 668693 h 3533299"/>
              <a:gd name="connsiteX96" fmla="*/ 2425052 w 4604551"/>
              <a:gd name="connsiteY96" fmla="*/ 879093 h 3533299"/>
              <a:gd name="connsiteX97" fmla="*/ 2553221 w 4604551"/>
              <a:gd name="connsiteY97" fmla="*/ 1325741 h 3533299"/>
              <a:gd name="connsiteX98" fmla="*/ 2836992 w 4604551"/>
              <a:gd name="connsiteY98" fmla="*/ 1396426 h 3533299"/>
              <a:gd name="connsiteX99" fmla="*/ 2820741 w 4604551"/>
              <a:gd name="connsiteY99" fmla="*/ 1629482 h 3533299"/>
              <a:gd name="connsiteX100" fmla="*/ 2529907 w 4604551"/>
              <a:gd name="connsiteY100" fmla="*/ 1660100 h 3533299"/>
              <a:gd name="connsiteX101" fmla="*/ 2340990 w 4604551"/>
              <a:gd name="connsiteY101" fmla="*/ 2084638 h 3533299"/>
              <a:gd name="connsiteX102" fmla="*/ 2512935 w 4604551"/>
              <a:gd name="connsiteY102" fmla="*/ 2321191 h 3533299"/>
              <a:gd name="connsiteX103" fmla="*/ 2350682 w 4604551"/>
              <a:gd name="connsiteY103" fmla="*/ 2489276 h 3533299"/>
              <a:gd name="connsiteX104" fmla="*/ 2108207 w 4604551"/>
              <a:gd name="connsiteY104" fmla="*/ 2325786 h 3533299"/>
              <a:gd name="connsiteX105" fmla="*/ 1690602 w 4604551"/>
              <a:gd name="connsiteY105" fmla="*/ 2529567 h 3533299"/>
              <a:gd name="connsiteX106" fmla="*/ 1670266 w 4604551"/>
              <a:gd name="connsiteY106" fmla="*/ 2821302 h 3533299"/>
              <a:gd name="connsiteX107" fmla="*/ 1437929 w 4604551"/>
              <a:gd name="connsiteY107" fmla="*/ 2845767 h 3533299"/>
              <a:gd name="connsiteX108" fmla="*/ 1357275 w 4604551"/>
              <a:gd name="connsiteY108" fmla="*/ 2564668 h 3533299"/>
              <a:gd name="connsiteX109" fmla="*/ 906381 w 4604551"/>
              <a:gd name="connsiteY109" fmla="*/ 2452343 h 3533299"/>
              <a:gd name="connsiteX110" fmla="*/ 703280 w 4604551"/>
              <a:gd name="connsiteY110" fmla="*/ 2662752 h 3533299"/>
              <a:gd name="connsiteX111" fmla="*/ 509574 w 4604551"/>
              <a:gd name="connsiteY111" fmla="*/ 2532151 h 3533299"/>
              <a:gd name="connsiteX112" fmla="*/ 628474 w 4604551"/>
              <a:gd name="connsiteY112" fmla="*/ 2264971 h 3533299"/>
              <a:gd name="connsiteX113" fmla="*/ 355272 w 4604551"/>
              <a:gd name="connsiteY113" fmla="*/ 1889096 h 3533299"/>
              <a:gd name="connsiteX114" fmla="*/ 64439 w 4604551"/>
              <a:gd name="connsiteY114" fmla="*/ 1919730 h 3533299"/>
              <a:gd name="connsiteX115" fmla="*/ 0 w 4604551"/>
              <a:gd name="connsiteY115" fmla="*/ 1695171 h 3533299"/>
              <a:gd name="connsiteX116" fmla="*/ 262823 w 4604551"/>
              <a:gd name="connsiteY116" fmla="*/ 1566928 h 3533299"/>
              <a:gd name="connsiteX117" fmla="*/ 295146 w 4604551"/>
              <a:gd name="connsiteY117" fmla="*/ 1103380 h 3533299"/>
              <a:gd name="connsiteX118" fmla="*/ 52664 w 4604551"/>
              <a:gd name="connsiteY118" fmla="*/ 939902 h 3533299"/>
              <a:gd name="connsiteX119" fmla="*/ 147644 w 4604551"/>
              <a:gd name="connsiteY119" fmla="*/ 726458 h 3533299"/>
              <a:gd name="connsiteX120" fmla="*/ 431412 w 4604551"/>
              <a:gd name="connsiteY120" fmla="*/ 797159 h 3533299"/>
              <a:gd name="connsiteX121" fmla="*/ 754136 w 4604551"/>
              <a:gd name="connsiteY121" fmla="*/ 462835 h 3533299"/>
              <a:gd name="connsiteX122" fmla="*/ 673466 w 4604551"/>
              <a:gd name="connsiteY122" fmla="*/ 181742 h 3533299"/>
              <a:gd name="connsiteX123" fmla="*/ 883422 w 4604551"/>
              <a:gd name="connsiteY123" fmla="*/ 79286 h 3533299"/>
              <a:gd name="connsiteX124" fmla="*/ 1055355 w 4604551"/>
              <a:gd name="connsiteY124" fmla="*/ 315848 h 3533299"/>
              <a:gd name="connsiteX125" fmla="*/ 1517475 w 4604551"/>
              <a:gd name="connsiteY125" fmla="*/ 267185 h 353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604551" h="3533299">
                <a:moveTo>
                  <a:pt x="3040698" y="2522611"/>
                </a:moveTo>
                <a:cubicBezTo>
                  <a:pt x="3019213" y="2520494"/>
                  <a:pt x="2998020" y="2520626"/>
                  <a:pt x="2977348" y="2522817"/>
                </a:cubicBezTo>
                <a:cubicBezTo>
                  <a:pt x="2832644" y="2538158"/>
                  <a:pt x="2713477" y="2654394"/>
                  <a:pt x="2698510" y="2806309"/>
                </a:cubicBezTo>
                <a:cubicBezTo>
                  <a:pt x="2681404" y="2979926"/>
                  <a:pt x="2806872" y="3134400"/>
                  <a:pt x="2978752" y="3151334"/>
                </a:cubicBezTo>
                <a:cubicBezTo>
                  <a:pt x="3150631" y="3168269"/>
                  <a:pt x="3303834" y="3041252"/>
                  <a:pt x="3320940" y="2867635"/>
                </a:cubicBezTo>
                <a:cubicBezTo>
                  <a:pt x="3338045" y="2694018"/>
                  <a:pt x="3212577" y="2539545"/>
                  <a:pt x="3040698" y="2522611"/>
                </a:cubicBezTo>
                <a:close/>
                <a:moveTo>
                  <a:pt x="3021295" y="2130626"/>
                </a:moveTo>
                <a:lnTo>
                  <a:pt x="3135952" y="2141900"/>
                </a:lnTo>
                <a:lnTo>
                  <a:pt x="3146973" y="2285695"/>
                </a:lnTo>
                <a:cubicBezTo>
                  <a:pt x="3221865" y="2304340"/>
                  <a:pt x="3292171" y="2338050"/>
                  <a:pt x="3353604" y="2384765"/>
                </a:cubicBezTo>
                <a:lnTo>
                  <a:pt x="3472619" y="2303317"/>
                </a:lnTo>
                <a:lnTo>
                  <a:pt x="3553204" y="2385654"/>
                </a:lnTo>
                <a:lnTo>
                  <a:pt x="3469218" y="2502891"/>
                </a:lnTo>
                <a:cubicBezTo>
                  <a:pt x="3514602" y="2565313"/>
                  <a:pt x="3546793" y="2636328"/>
                  <a:pt x="3563824" y="2711603"/>
                </a:cubicBezTo>
                <a:lnTo>
                  <a:pt x="3707349" y="2725711"/>
                </a:lnTo>
                <a:lnTo>
                  <a:pt x="3716157" y="2840584"/>
                </a:lnTo>
                <a:lnTo>
                  <a:pt x="3576460" y="2876407"/>
                </a:lnTo>
                <a:cubicBezTo>
                  <a:pt x="3571103" y="2953399"/>
                  <a:pt x="3550115" y="3028490"/>
                  <a:pt x="3514776" y="3097102"/>
                </a:cubicBezTo>
                <a:lnTo>
                  <a:pt x="3615653" y="3200166"/>
                </a:lnTo>
                <a:lnTo>
                  <a:pt x="3548562" y="3293825"/>
                </a:lnTo>
                <a:lnTo>
                  <a:pt x="3418520" y="3231472"/>
                </a:lnTo>
                <a:cubicBezTo>
                  <a:pt x="3364928" y="3287006"/>
                  <a:pt x="3300581" y="3331040"/>
                  <a:pt x="3229408" y="3360883"/>
                </a:cubicBezTo>
                <a:lnTo>
                  <a:pt x="3240436" y="3504678"/>
                </a:lnTo>
                <a:lnTo>
                  <a:pt x="3128838" y="3533299"/>
                </a:lnTo>
                <a:lnTo>
                  <a:pt x="3069301" y="3401945"/>
                </a:lnTo>
                <a:cubicBezTo>
                  <a:pt x="2992549" y="3410039"/>
                  <a:pt x="2914953" y="3402409"/>
                  <a:pt x="2841248" y="3379522"/>
                </a:cubicBezTo>
                <a:lnTo>
                  <a:pt x="2757267" y="3496763"/>
                </a:lnTo>
                <a:lnTo>
                  <a:pt x="2653380" y="3446954"/>
                </a:lnTo>
                <a:lnTo>
                  <a:pt x="2692205" y="3308061"/>
                </a:lnTo>
                <a:cubicBezTo>
                  <a:pt x="2628207" y="3264927"/>
                  <a:pt x="2573670" y="3209204"/>
                  <a:pt x="2531920" y="3144295"/>
                </a:cubicBezTo>
                <a:lnTo>
                  <a:pt x="2392225" y="3180125"/>
                </a:lnTo>
                <a:lnTo>
                  <a:pt x="2344660" y="3075192"/>
                </a:lnTo>
                <a:lnTo>
                  <a:pt x="2463680" y="2993751"/>
                </a:lnTo>
                <a:cubicBezTo>
                  <a:pt x="2442381" y="2919571"/>
                  <a:pt x="2436421" y="2841828"/>
                  <a:pt x="2446162" y="2765268"/>
                </a:cubicBezTo>
                <a:lnTo>
                  <a:pt x="2316118" y="2702922"/>
                </a:lnTo>
                <a:lnTo>
                  <a:pt x="2347130" y="2591964"/>
                </a:lnTo>
                <a:lnTo>
                  <a:pt x="2490655" y="2606081"/>
                </a:lnTo>
                <a:cubicBezTo>
                  <a:pt x="2522022" y="2535565"/>
                  <a:pt x="2567427" y="2472180"/>
                  <a:pt x="2624101" y="2419793"/>
                </a:cubicBezTo>
                <a:lnTo>
                  <a:pt x="2564557" y="2288443"/>
                </a:lnTo>
                <a:lnTo>
                  <a:pt x="2659636" y="2223379"/>
                </a:lnTo>
                <a:lnTo>
                  <a:pt x="2760508" y="2326448"/>
                </a:lnTo>
                <a:cubicBezTo>
                  <a:pt x="2829863" y="2292592"/>
                  <a:pt x="2905389" y="2273222"/>
                  <a:pt x="2982478" y="2269521"/>
                </a:cubicBezTo>
                <a:close/>
                <a:moveTo>
                  <a:pt x="3650784" y="924249"/>
                </a:moveTo>
                <a:cubicBezTo>
                  <a:pt x="3621510" y="924249"/>
                  <a:pt x="3592928" y="927245"/>
                  <a:pt x="3565325" y="932950"/>
                </a:cubicBezTo>
                <a:cubicBezTo>
                  <a:pt x="3372095" y="972891"/>
                  <a:pt x="3226740" y="1145589"/>
                  <a:pt x="3226741" y="1352579"/>
                </a:cubicBezTo>
                <a:cubicBezTo>
                  <a:pt x="3226741" y="1589139"/>
                  <a:pt x="3416591" y="1780910"/>
                  <a:pt x="3650783" y="1780909"/>
                </a:cubicBezTo>
                <a:cubicBezTo>
                  <a:pt x="3884976" y="1780909"/>
                  <a:pt x="4074826" y="1589139"/>
                  <a:pt x="4074827" y="1352579"/>
                </a:cubicBezTo>
                <a:cubicBezTo>
                  <a:pt x="4074826" y="1116019"/>
                  <a:pt x="3884975" y="924249"/>
                  <a:pt x="3650784" y="924249"/>
                </a:cubicBezTo>
                <a:close/>
                <a:moveTo>
                  <a:pt x="1432390" y="773829"/>
                </a:moveTo>
                <a:cubicBezTo>
                  <a:pt x="1137558" y="761876"/>
                  <a:pt x="864166" y="959879"/>
                  <a:pt x="789281" y="1260229"/>
                </a:cubicBezTo>
                <a:cubicBezTo>
                  <a:pt x="703698" y="1603485"/>
                  <a:pt x="909796" y="1950434"/>
                  <a:pt x="1249616" y="2035160"/>
                </a:cubicBezTo>
                <a:cubicBezTo>
                  <a:pt x="1589437" y="2119887"/>
                  <a:pt x="1934294" y="1910307"/>
                  <a:pt x="2019878" y="1567051"/>
                </a:cubicBezTo>
                <a:cubicBezTo>
                  <a:pt x="2105460" y="1223795"/>
                  <a:pt x="1899361" y="876846"/>
                  <a:pt x="1559542" y="792120"/>
                </a:cubicBezTo>
                <a:cubicBezTo>
                  <a:pt x="1517064" y="781529"/>
                  <a:pt x="1474508" y="775537"/>
                  <a:pt x="1432390" y="773829"/>
                </a:cubicBezTo>
                <a:close/>
                <a:moveTo>
                  <a:pt x="3728706" y="397838"/>
                </a:moveTo>
                <a:lnTo>
                  <a:pt x="3762697" y="590416"/>
                </a:lnTo>
                <a:cubicBezTo>
                  <a:pt x="3866237" y="605619"/>
                  <a:pt x="3965593" y="641760"/>
                  <a:pt x="4054704" y="696632"/>
                </a:cubicBezTo>
                <a:lnTo>
                  <a:pt x="4204479" y="570899"/>
                </a:lnTo>
                <a:lnTo>
                  <a:pt x="4324171" y="671293"/>
                </a:lnTo>
                <a:lnTo>
                  <a:pt x="4226424" y="840664"/>
                </a:lnTo>
                <a:cubicBezTo>
                  <a:pt x="4295967" y="918865"/>
                  <a:pt x="4348848" y="1010415"/>
                  <a:pt x="4381839" y="1109730"/>
                </a:cubicBezTo>
                <a:lnTo>
                  <a:pt x="4577393" y="1109686"/>
                </a:lnTo>
                <a:lnTo>
                  <a:pt x="4604551" y="1263529"/>
                </a:lnTo>
                <a:lnTo>
                  <a:pt x="4420802" y="1330444"/>
                </a:lnTo>
                <a:cubicBezTo>
                  <a:pt x="4423809" y="1435051"/>
                  <a:pt x="4405471" y="1539174"/>
                  <a:pt x="4366905" y="1636459"/>
                </a:cubicBezTo>
                <a:lnTo>
                  <a:pt x="4516736" y="1762126"/>
                </a:lnTo>
                <a:lnTo>
                  <a:pt x="4438653" y="1897433"/>
                </a:lnTo>
                <a:lnTo>
                  <a:pt x="4254879" y="1830581"/>
                </a:lnTo>
                <a:cubicBezTo>
                  <a:pt x="4189944" y="1912647"/>
                  <a:pt x="4108966" y="1980623"/>
                  <a:pt x="4016889" y="2030357"/>
                </a:cubicBezTo>
                <a:lnTo>
                  <a:pt x="4050890" y="2222934"/>
                </a:lnTo>
                <a:lnTo>
                  <a:pt x="3904100" y="2276394"/>
                </a:lnTo>
                <a:lnTo>
                  <a:pt x="3806295" y="2107055"/>
                </a:lnTo>
                <a:cubicBezTo>
                  <a:pt x="3703799" y="2128181"/>
                  <a:pt x="3598073" y="2128203"/>
                  <a:pt x="3495570" y="2107117"/>
                </a:cubicBezTo>
                <a:lnTo>
                  <a:pt x="3397830" y="2276493"/>
                </a:lnTo>
                <a:lnTo>
                  <a:pt x="3251019" y="2223091"/>
                </a:lnTo>
                <a:lnTo>
                  <a:pt x="3284944" y="2030502"/>
                </a:lnTo>
                <a:cubicBezTo>
                  <a:pt x="3192848" y="1980803"/>
                  <a:pt x="3111845" y="1912860"/>
                  <a:pt x="3046875" y="1830819"/>
                </a:cubicBezTo>
                <a:lnTo>
                  <a:pt x="2863129" y="1897743"/>
                </a:lnTo>
                <a:lnTo>
                  <a:pt x="2784992" y="1762467"/>
                </a:lnTo>
                <a:lnTo>
                  <a:pt x="2934773" y="1636742"/>
                </a:lnTo>
                <a:cubicBezTo>
                  <a:pt x="2896170" y="1539472"/>
                  <a:pt x="2877790" y="1435355"/>
                  <a:pt x="2880756" y="1330748"/>
                </a:cubicBezTo>
                <a:lnTo>
                  <a:pt x="2696980" y="1263905"/>
                </a:lnTo>
                <a:lnTo>
                  <a:pt x="2724077" y="1110051"/>
                </a:lnTo>
                <a:lnTo>
                  <a:pt x="2919632" y="1110018"/>
                </a:lnTo>
                <a:cubicBezTo>
                  <a:pt x="2952584" y="1010691"/>
                  <a:pt x="3005428" y="919119"/>
                  <a:pt x="3074942" y="840891"/>
                </a:cubicBezTo>
                <a:lnTo>
                  <a:pt x="2977127" y="671558"/>
                </a:lnTo>
                <a:lnTo>
                  <a:pt x="3096779" y="571117"/>
                </a:lnTo>
                <a:lnTo>
                  <a:pt x="3246604" y="696791"/>
                </a:lnTo>
                <a:cubicBezTo>
                  <a:pt x="3335693" y="641884"/>
                  <a:pt x="3435035" y="605704"/>
                  <a:pt x="3538569" y="590460"/>
                </a:cubicBezTo>
                <a:lnTo>
                  <a:pt x="3572484" y="397869"/>
                </a:lnTo>
                <a:close/>
                <a:moveTo>
                  <a:pt x="1636362" y="0"/>
                </a:moveTo>
                <a:lnTo>
                  <a:pt x="1863056" y="56473"/>
                </a:lnTo>
                <a:lnTo>
                  <a:pt x="1842706" y="348206"/>
                </a:lnTo>
                <a:cubicBezTo>
                  <a:pt x="1987446" y="407726"/>
                  <a:pt x="2118539" y="496113"/>
                  <a:pt x="2227990" y="607973"/>
                </a:cubicBezTo>
                <a:lnTo>
                  <a:pt x="2490806" y="479716"/>
                </a:lnTo>
                <a:lnTo>
                  <a:pt x="2628161" y="668693"/>
                </a:lnTo>
                <a:lnTo>
                  <a:pt x="2425052" y="879093"/>
                </a:lnTo>
                <a:cubicBezTo>
                  <a:pt x="2497670" y="1017724"/>
                  <a:pt x="2541280" y="1169697"/>
                  <a:pt x="2553221" y="1325741"/>
                </a:cubicBezTo>
                <a:lnTo>
                  <a:pt x="2836992" y="1396426"/>
                </a:lnTo>
                <a:lnTo>
                  <a:pt x="2820741" y="1629482"/>
                </a:lnTo>
                <a:lnTo>
                  <a:pt x="2529907" y="1660100"/>
                </a:lnTo>
                <a:cubicBezTo>
                  <a:pt x="2496425" y="1812976"/>
                  <a:pt x="2432146" y="1957427"/>
                  <a:pt x="2340990" y="2084638"/>
                </a:cubicBezTo>
                <a:lnTo>
                  <a:pt x="2512935" y="2321191"/>
                </a:lnTo>
                <a:lnTo>
                  <a:pt x="2350682" y="2489276"/>
                </a:lnTo>
                <a:lnTo>
                  <a:pt x="2108207" y="2325786"/>
                </a:lnTo>
                <a:cubicBezTo>
                  <a:pt x="1984294" y="2421374"/>
                  <a:pt x="1842201" y="2490712"/>
                  <a:pt x="1690602" y="2529567"/>
                </a:cubicBezTo>
                <a:lnTo>
                  <a:pt x="1670266" y="2821302"/>
                </a:lnTo>
                <a:lnTo>
                  <a:pt x="1437929" y="2845767"/>
                </a:lnTo>
                <a:lnTo>
                  <a:pt x="1357275" y="2564668"/>
                </a:lnTo>
                <a:cubicBezTo>
                  <a:pt x="1200907" y="2558242"/>
                  <a:pt x="1047488" y="2520023"/>
                  <a:pt x="906381" y="2452343"/>
                </a:cubicBezTo>
                <a:lnTo>
                  <a:pt x="703280" y="2662752"/>
                </a:lnTo>
                <a:lnTo>
                  <a:pt x="509574" y="2532151"/>
                </a:lnTo>
                <a:lnTo>
                  <a:pt x="628474" y="2264971"/>
                </a:lnTo>
                <a:cubicBezTo>
                  <a:pt x="512821" y="2159538"/>
                  <a:pt x="419864" y="2031645"/>
                  <a:pt x="355272" y="1889096"/>
                </a:cubicBezTo>
                <a:lnTo>
                  <a:pt x="64439" y="1919730"/>
                </a:lnTo>
                <a:lnTo>
                  <a:pt x="0" y="1695171"/>
                </a:lnTo>
                <a:lnTo>
                  <a:pt x="262823" y="1566928"/>
                </a:lnTo>
                <a:cubicBezTo>
                  <a:pt x="241998" y="1411821"/>
                  <a:pt x="252996" y="1254096"/>
                  <a:pt x="295146" y="1103380"/>
                </a:cubicBezTo>
                <a:lnTo>
                  <a:pt x="52664" y="939902"/>
                </a:lnTo>
                <a:lnTo>
                  <a:pt x="147644" y="726458"/>
                </a:lnTo>
                <a:lnTo>
                  <a:pt x="431412" y="797159"/>
                </a:lnTo>
                <a:cubicBezTo>
                  <a:pt x="515161" y="664954"/>
                  <a:pt x="624968" y="551199"/>
                  <a:pt x="754136" y="462835"/>
                </a:cubicBezTo>
                <a:lnTo>
                  <a:pt x="673466" y="181742"/>
                </a:lnTo>
                <a:lnTo>
                  <a:pt x="883422" y="79286"/>
                </a:lnTo>
                <a:lnTo>
                  <a:pt x="1055355" y="315848"/>
                </a:lnTo>
                <a:cubicBezTo>
                  <a:pt x="1204490" y="268405"/>
                  <a:pt x="1361729" y="251848"/>
                  <a:pt x="1517475" y="267185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ctr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4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D35B44-1932-45F7-8455-8ABF1A0BE3D1}"/>
              </a:ext>
            </a:extLst>
          </p:cNvPr>
          <p:cNvGrpSpPr/>
          <p:nvPr/>
        </p:nvGrpSpPr>
        <p:grpSpPr>
          <a:xfrm>
            <a:off x="3431704" y="2299041"/>
            <a:ext cx="3672408" cy="2672380"/>
            <a:chOff x="3595303" y="1928976"/>
            <a:chExt cx="4445592" cy="4226144"/>
          </a:xfrm>
        </p:grpSpPr>
        <p:pic>
          <p:nvPicPr>
            <p:cNvPr id="8194" name="Picture 2" descr="https://3w8pbj2y6ylb3sc8q2u7gyxm-wpengine.netdna-ssl.com/wp-content/uploads/2015/03/Merge-v2.png">
              <a:extLst>
                <a:ext uri="{FF2B5EF4-FFF2-40B4-BE49-F238E27FC236}">
                  <a16:creationId xmlns:a16="http://schemas.microsoft.com/office/drawing/2014/main" id="{0A1F9533-9526-401B-B50B-9D2662730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5303" y="1928976"/>
              <a:ext cx="4445592" cy="422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77A987-07BB-4DD3-8CEA-9D0EE0ED22C2}"/>
                </a:ext>
              </a:extLst>
            </p:cNvPr>
            <p:cNvSpPr/>
            <p:nvPr/>
          </p:nvSpPr>
          <p:spPr>
            <a:xfrm>
              <a:off x="3863752" y="3636888"/>
              <a:ext cx="1317489" cy="296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08A0F1-7A9A-46A8-A5FC-30EEEEF73446}"/>
                </a:ext>
              </a:extLst>
            </p:cNvPr>
            <p:cNvSpPr/>
            <p:nvPr/>
          </p:nvSpPr>
          <p:spPr>
            <a:xfrm>
              <a:off x="5215291" y="2472417"/>
              <a:ext cx="1384765" cy="191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475B0B-9B9D-4FFB-A3B8-927384094336}"/>
                </a:ext>
              </a:extLst>
            </p:cNvPr>
            <p:cNvSpPr/>
            <p:nvPr/>
          </p:nvSpPr>
          <p:spPr>
            <a:xfrm>
              <a:off x="6391525" y="3766572"/>
              <a:ext cx="1384765" cy="191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E2B0EFD-0652-4624-A31D-5696B3BAACEB}"/>
                </a:ext>
              </a:extLst>
            </p:cNvPr>
            <p:cNvSpPr/>
            <p:nvPr/>
          </p:nvSpPr>
          <p:spPr>
            <a:xfrm>
              <a:off x="5006760" y="5325442"/>
              <a:ext cx="1593296" cy="407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396846C-A43C-479D-8E20-E2E0CAE8C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05" y="4558959"/>
            <a:ext cx="8856920" cy="20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8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198858" y="131538"/>
            <a:ext cx="37943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FEATURE SELECTION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B42A33-804C-4CA2-81AD-2E8EB919A5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29896" y="116632"/>
            <a:ext cx="630400" cy="63039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ETRO ICON - needle">
            <a:extLst>
              <a:ext uri="{FF2B5EF4-FFF2-40B4-BE49-F238E27FC236}">
                <a16:creationId xmlns:a16="http://schemas.microsoft.com/office/drawing/2014/main" id="{997B19AC-7569-4485-B9D3-B1CD56E43693}"/>
              </a:ext>
            </a:extLst>
          </p:cNvPr>
          <p:cNvSpPr>
            <a:spLocks noChangeAspect="1"/>
          </p:cNvSpPr>
          <p:nvPr/>
        </p:nvSpPr>
        <p:spPr bwMode="black">
          <a:xfrm>
            <a:off x="8290221" y="238357"/>
            <a:ext cx="326059" cy="326058"/>
          </a:xfrm>
          <a:custGeom>
            <a:avLst/>
            <a:gdLst>
              <a:gd name="T0" fmla="*/ 0 w 334"/>
              <a:gd name="T1" fmla="*/ 327 h 334"/>
              <a:gd name="T2" fmla="*/ 88 w 334"/>
              <a:gd name="T3" fmla="*/ 224 h 334"/>
              <a:gd name="T4" fmla="*/ 10 w 334"/>
              <a:gd name="T5" fmla="*/ 156 h 334"/>
              <a:gd name="T6" fmla="*/ 93 w 334"/>
              <a:gd name="T7" fmla="*/ 135 h 334"/>
              <a:gd name="T8" fmla="*/ 117 w 334"/>
              <a:gd name="T9" fmla="*/ 131 h 334"/>
              <a:gd name="T10" fmla="*/ 166 w 334"/>
              <a:gd name="T11" fmla="*/ 84 h 334"/>
              <a:gd name="T12" fmla="*/ 188 w 334"/>
              <a:gd name="T13" fmla="*/ 25 h 334"/>
              <a:gd name="T14" fmla="*/ 198 w 334"/>
              <a:gd name="T15" fmla="*/ 3 h 334"/>
              <a:gd name="T16" fmla="*/ 220 w 334"/>
              <a:gd name="T17" fmla="*/ 10 h 334"/>
              <a:gd name="T18" fmla="*/ 325 w 334"/>
              <a:gd name="T19" fmla="*/ 115 h 334"/>
              <a:gd name="T20" fmla="*/ 332 w 334"/>
              <a:gd name="T21" fmla="*/ 134 h 334"/>
              <a:gd name="T22" fmla="*/ 308 w 334"/>
              <a:gd name="T23" fmla="*/ 145 h 334"/>
              <a:gd name="T24" fmla="*/ 251 w 334"/>
              <a:gd name="T25" fmla="*/ 166 h 334"/>
              <a:gd name="T26" fmla="*/ 226 w 334"/>
              <a:gd name="T27" fmla="*/ 192 h 334"/>
              <a:gd name="T28" fmla="*/ 201 w 334"/>
              <a:gd name="T29" fmla="*/ 258 h 334"/>
              <a:gd name="T30" fmla="*/ 178 w 334"/>
              <a:gd name="T31" fmla="*/ 323 h 334"/>
              <a:gd name="T32" fmla="*/ 107 w 334"/>
              <a:gd name="T33" fmla="*/ 247 h 334"/>
              <a:gd name="T34" fmla="*/ 7 w 334"/>
              <a:gd name="T35" fmla="*/ 334 h 334"/>
              <a:gd name="T36" fmla="*/ 0 w 334"/>
              <a:gd name="T37" fmla="*/ 32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4" h="334">
                <a:moveTo>
                  <a:pt x="0" y="327"/>
                </a:moveTo>
                <a:cubicBezTo>
                  <a:pt x="28" y="294"/>
                  <a:pt x="56" y="262"/>
                  <a:pt x="88" y="224"/>
                </a:cubicBezTo>
                <a:cubicBezTo>
                  <a:pt x="63" y="203"/>
                  <a:pt x="37" y="180"/>
                  <a:pt x="10" y="156"/>
                </a:cubicBezTo>
                <a:cubicBezTo>
                  <a:pt x="37" y="131"/>
                  <a:pt x="63" y="125"/>
                  <a:pt x="93" y="135"/>
                </a:cubicBezTo>
                <a:cubicBezTo>
                  <a:pt x="100" y="137"/>
                  <a:pt x="112" y="136"/>
                  <a:pt x="117" y="131"/>
                </a:cubicBezTo>
                <a:cubicBezTo>
                  <a:pt x="135" y="116"/>
                  <a:pt x="150" y="99"/>
                  <a:pt x="166" y="84"/>
                </a:cubicBezTo>
                <a:cubicBezTo>
                  <a:pt x="183" y="67"/>
                  <a:pt x="202" y="53"/>
                  <a:pt x="188" y="25"/>
                </a:cubicBezTo>
                <a:cubicBezTo>
                  <a:pt x="186" y="20"/>
                  <a:pt x="192" y="6"/>
                  <a:pt x="198" y="3"/>
                </a:cubicBezTo>
                <a:cubicBezTo>
                  <a:pt x="203" y="0"/>
                  <a:pt x="215" y="5"/>
                  <a:pt x="220" y="10"/>
                </a:cubicBezTo>
                <a:cubicBezTo>
                  <a:pt x="255" y="44"/>
                  <a:pt x="290" y="79"/>
                  <a:pt x="325" y="115"/>
                </a:cubicBezTo>
                <a:cubicBezTo>
                  <a:pt x="329" y="119"/>
                  <a:pt x="334" y="132"/>
                  <a:pt x="332" y="134"/>
                </a:cubicBezTo>
                <a:cubicBezTo>
                  <a:pt x="326" y="140"/>
                  <a:pt x="314" y="147"/>
                  <a:pt x="308" y="145"/>
                </a:cubicBezTo>
                <a:cubicBezTo>
                  <a:pt x="281" y="133"/>
                  <a:pt x="267" y="149"/>
                  <a:pt x="251" y="166"/>
                </a:cubicBezTo>
                <a:cubicBezTo>
                  <a:pt x="243" y="175"/>
                  <a:pt x="234" y="184"/>
                  <a:pt x="226" y="192"/>
                </a:cubicBezTo>
                <a:cubicBezTo>
                  <a:pt x="208" y="210"/>
                  <a:pt x="185" y="224"/>
                  <a:pt x="201" y="258"/>
                </a:cubicBezTo>
                <a:cubicBezTo>
                  <a:pt x="211" y="279"/>
                  <a:pt x="199" y="303"/>
                  <a:pt x="178" y="323"/>
                </a:cubicBezTo>
                <a:cubicBezTo>
                  <a:pt x="154" y="297"/>
                  <a:pt x="130" y="271"/>
                  <a:pt x="107" y="247"/>
                </a:cubicBezTo>
                <a:cubicBezTo>
                  <a:pt x="72" y="277"/>
                  <a:pt x="40" y="305"/>
                  <a:pt x="7" y="334"/>
                </a:cubicBezTo>
                <a:cubicBezTo>
                  <a:pt x="5" y="331"/>
                  <a:pt x="2" y="329"/>
                  <a:pt x="0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BF786C-1DB8-4174-A208-D74407BFD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56561"/>
          <a:stretch/>
        </p:blipFill>
        <p:spPr>
          <a:xfrm>
            <a:off x="4345141" y="977964"/>
            <a:ext cx="4464495" cy="2343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23DAD7-840C-40E3-8BBA-6F8B9409CC7E}"/>
              </a:ext>
            </a:extLst>
          </p:cNvPr>
          <p:cNvSpPr txBox="1"/>
          <p:nvPr/>
        </p:nvSpPr>
        <p:spPr>
          <a:xfrm rot="16200000">
            <a:off x="3673092" y="200356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1AD51-1922-4362-92BF-BF04A3615CEB}"/>
              </a:ext>
            </a:extLst>
          </p:cNvPr>
          <p:cNvSpPr txBox="1"/>
          <p:nvPr/>
        </p:nvSpPr>
        <p:spPr>
          <a:xfrm>
            <a:off x="4483751" y="3110456"/>
            <a:ext cx="132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Weather</a:t>
            </a:r>
            <a:endParaRPr lang="de-D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F3F269D-37DD-4DEA-9DA0-D9FDBF156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51" t="-2840" r="-892" b="2840"/>
          <a:stretch/>
        </p:blipFill>
        <p:spPr>
          <a:xfrm>
            <a:off x="4380601" y="3429000"/>
            <a:ext cx="4536504" cy="23431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A0806-023E-46E7-B1D3-2FCA31DFF5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84" r="43248"/>
          <a:stretch/>
        </p:blipFill>
        <p:spPr>
          <a:xfrm>
            <a:off x="10139891" y="1820867"/>
            <a:ext cx="1445830" cy="23431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885990-B67F-4B37-A88E-088A6941B587}"/>
              </a:ext>
            </a:extLst>
          </p:cNvPr>
          <p:cNvSpPr txBox="1"/>
          <p:nvPr/>
        </p:nvSpPr>
        <p:spPr>
          <a:xfrm rot="16200000">
            <a:off x="3763887" y="461248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C259D-875D-4671-94BC-006AF0FBD7DA}"/>
              </a:ext>
            </a:extLst>
          </p:cNvPr>
          <p:cNvSpPr txBox="1"/>
          <p:nvPr/>
        </p:nvSpPr>
        <p:spPr>
          <a:xfrm>
            <a:off x="4652701" y="5695370"/>
            <a:ext cx="132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2E28D7-5CC0-4F4C-8018-11CABA8333E4}"/>
              </a:ext>
            </a:extLst>
          </p:cNvPr>
          <p:cNvSpPr txBox="1"/>
          <p:nvPr/>
        </p:nvSpPr>
        <p:spPr>
          <a:xfrm rot="16200000">
            <a:off x="9593034" y="290937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FB1655-9107-4B2C-817C-AB3409A5C5FA}"/>
              </a:ext>
            </a:extLst>
          </p:cNvPr>
          <p:cNvSpPr txBox="1"/>
          <p:nvPr/>
        </p:nvSpPr>
        <p:spPr>
          <a:xfrm>
            <a:off x="10258219" y="3979351"/>
            <a:ext cx="132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C47ED7-D1B4-426B-AE16-1419F365CF7A}"/>
              </a:ext>
            </a:extLst>
          </p:cNvPr>
          <p:cNvSpPr/>
          <p:nvPr/>
        </p:nvSpPr>
        <p:spPr>
          <a:xfrm>
            <a:off x="3776457" y="868755"/>
            <a:ext cx="5415887" cy="5323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667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198858" y="131538"/>
            <a:ext cx="37943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FEATURE SELECTION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B42A33-804C-4CA2-81AD-2E8EB919A5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29896" y="116632"/>
            <a:ext cx="630400" cy="63039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METRO ICON - needle">
            <a:extLst>
              <a:ext uri="{FF2B5EF4-FFF2-40B4-BE49-F238E27FC236}">
                <a16:creationId xmlns:a16="http://schemas.microsoft.com/office/drawing/2014/main" id="{997B19AC-7569-4485-B9D3-B1CD56E43693}"/>
              </a:ext>
            </a:extLst>
          </p:cNvPr>
          <p:cNvSpPr>
            <a:spLocks noChangeAspect="1"/>
          </p:cNvSpPr>
          <p:nvPr/>
        </p:nvSpPr>
        <p:spPr bwMode="black">
          <a:xfrm>
            <a:off x="8290221" y="238357"/>
            <a:ext cx="326059" cy="326058"/>
          </a:xfrm>
          <a:custGeom>
            <a:avLst/>
            <a:gdLst>
              <a:gd name="T0" fmla="*/ 0 w 334"/>
              <a:gd name="T1" fmla="*/ 327 h 334"/>
              <a:gd name="T2" fmla="*/ 88 w 334"/>
              <a:gd name="T3" fmla="*/ 224 h 334"/>
              <a:gd name="T4" fmla="*/ 10 w 334"/>
              <a:gd name="T5" fmla="*/ 156 h 334"/>
              <a:gd name="T6" fmla="*/ 93 w 334"/>
              <a:gd name="T7" fmla="*/ 135 h 334"/>
              <a:gd name="T8" fmla="*/ 117 w 334"/>
              <a:gd name="T9" fmla="*/ 131 h 334"/>
              <a:gd name="T10" fmla="*/ 166 w 334"/>
              <a:gd name="T11" fmla="*/ 84 h 334"/>
              <a:gd name="T12" fmla="*/ 188 w 334"/>
              <a:gd name="T13" fmla="*/ 25 h 334"/>
              <a:gd name="T14" fmla="*/ 198 w 334"/>
              <a:gd name="T15" fmla="*/ 3 h 334"/>
              <a:gd name="T16" fmla="*/ 220 w 334"/>
              <a:gd name="T17" fmla="*/ 10 h 334"/>
              <a:gd name="T18" fmla="*/ 325 w 334"/>
              <a:gd name="T19" fmla="*/ 115 h 334"/>
              <a:gd name="T20" fmla="*/ 332 w 334"/>
              <a:gd name="T21" fmla="*/ 134 h 334"/>
              <a:gd name="T22" fmla="*/ 308 w 334"/>
              <a:gd name="T23" fmla="*/ 145 h 334"/>
              <a:gd name="T24" fmla="*/ 251 w 334"/>
              <a:gd name="T25" fmla="*/ 166 h 334"/>
              <a:gd name="T26" fmla="*/ 226 w 334"/>
              <a:gd name="T27" fmla="*/ 192 h 334"/>
              <a:gd name="T28" fmla="*/ 201 w 334"/>
              <a:gd name="T29" fmla="*/ 258 h 334"/>
              <a:gd name="T30" fmla="*/ 178 w 334"/>
              <a:gd name="T31" fmla="*/ 323 h 334"/>
              <a:gd name="T32" fmla="*/ 107 w 334"/>
              <a:gd name="T33" fmla="*/ 247 h 334"/>
              <a:gd name="T34" fmla="*/ 7 w 334"/>
              <a:gd name="T35" fmla="*/ 334 h 334"/>
              <a:gd name="T36" fmla="*/ 0 w 334"/>
              <a:gd name="T37" fmla="*/ 32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4" h="334">
                <a:moveTo>
                  <a:pt x="0" y="327"/>
                </a:moveTo>
                <a:cubicBezTo>
                  <a:pt x="28" y="294"/>
                  <a:pt x="56" y="262"/>
                  <a:pt x="88" y="224"/>
                </a:cubicBezTo>
                <a:cubicBezTo>
                  <a:pt x="63" y="203"/>
                  <a:pt x="37" y="180"/>
                  <a:pt x="10" y="156"/>
                </a:cubicBezTo>
                <a:cubicBezTo>
                  <a:pt x="37" y="131"/>
                  <a:pt x="63" y="125"/>
                  <a:pt x="93" y="135"/>
                </a:cubicBezTo>
                <a:cubicBezTo>
                  <a:pt x="100" y="137"/>
                  <a:pt x="112" y="136"/>
                  <a:pt x="117" y="131"/>
                </a:cubicBezTo>
                <a:cubicBezTo>
                  <a:pt x="135" y="116"/>
                  <a:pt x="150" y="99"/>
                  <a:pt x="166" y="84"/>
                </a:cubicBezTo>
                <a:cubicBezTo>
                  <a:pt x="183" y="67"/>
                  <a:pt x="202" y="53"/>
                  <a:pt x="188" y="25"/>
                </a:cubicBezTo>
                <a:cubicBezTo>
                  <a:pt x="186" y="20"/>
                  <a:pt x="192" y="6"/>
                  <a:pt x="198" y="3"/>
                </a:cubicBezTo>
                <a:cubicBezTo>
                  <a:pt x="203" y="0"/>
                  <a:pt x="215" y="5"/>
                  <a:pt x="220" y="10"/>
                </a:cubicBezTo>
                <a:cubicBezTo>
                  <a:pt x="255" y="44"/>
                  <a:pt x="290" y="79"/>
                  <a:pt x="325" y="115"/>
                </a:cubicBezTo>
                <a:cubicBezTo>
                  <a:pt x="329" y="119"/>
                  <a:pt x="334" y="132"/>
                  <a:pt x="332" y="134"/>
                </a:cubicBezTo>
                <a:cubicBezTo>
                  <a:pt x="326" y="140"/>
                  <a:pt x="314" y="147"/>
                  <a:pt x="308" y="145"/>
                </a:cubicBezTo>
                <a:cubicBezTo>
                  <a:pt x="281" y="133"/>
                  <a:pt x="267" y="149"/>
                  <a:pt x="251" y="166"/>
                </a:cubicBezTo>
                <a:cubicBezTo>
                  <a:pt x="243" y="175"/>
                  <a:pt x="234" y="184"/>
                  <a:pt x="226" y="192"/>
                </a:cubicBezTo>
                <a:cubicBezTo>
                  <a:pt x="208" y="210"/>
                  <a:pt x="185" y="224"/>
                  <a:pt x="201" y="258"/>
                </a:cubicBezTo>
                <a:cubicBezTo>
                  <a:pt x="211" y="279"/>
                  <a:pt x="199" y="303"/>
                  <a:pt x="178" y="323"/>
                </a:cubicBezTo>
                <a:cubicBezTo>
                  <a:pt x="154" y="297"/>
                  <a:pt x="130" y="271"/>
                  <a:pt x="107" y="247"/>
                </a:cubicBezTo>
                <a:cubicBezTo>
                  <a:pt x="72" y="277"/>
                  <a:pt x="40" y="305"/>
                  <a:pt x="7" y="334"/>
                </a:cubicBezTo>
                <a:cubicBezTo>
                  <a:pt x="5" y="331"/>
                  <a:pt x="2" y="329"/>
                  <a:pt x="0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" name="AutoShape 4" descr="C:\Users\bkos\AppData\Local\Microsoft\Windows\INetCache\Content.MSO\ppt153E.tmp">
            <a:extLst>
              <a:ext uri="{FF2B5EF4-FFF2-40B4-BE49-F238E27FC236}">
                <a16:creationId xmlns:a16="http://schemas.microsoft.com/office/drawing/2014/main" id="{667C3555-EE74-495F-8651-B5EB43BB73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E6C5D2-01E0-474D-ACBA-27A534249024}"/>
              </a:ext>
            </a:extLst>
          </p:cNvPr>
          <p:cNvCxnSpPr>
            <a:cxnSpLocks/>
          </p:cNvCxnSpPr>
          <p:nvPr/>
        </p:nvCxnSpPr>
        <p:spPr>
          <a:xfrm>
            <a:off x="5807968" y="1754822"/>
            <a:ext cx="0" cy="3488234"/>
          </a:xfrm>
          <a:prstGeom prst="line">
            <a:avLst/>
          </a:prstGeom>
          <a:ln>
            <a:solidFill>
              <a:srgbClr val="7F7F7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130E4F-1AE0-4517-B0F2-E5C0E26929C4}"/>
              </a:ext>
            </a:extLst>
          </p:cNvPr>
          <p:cNvSpPr txBox="1"/>
          <p:nvPr/>
        </p:nvSpPr>
        <p:spPr>
          <a:xfrm>
            <a:off x="2784078" y="1573171"/>
            <a:ext cx="22322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New </a:t>
            </a:r>
            <a:r>
              <a:rPr lang="de-DE" dirty="0" err="1"/>
              <a:t>Product</a:t>
            </a:r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/>
              <a:t>New </a:t>
            </a:r>
            <a:r>
              <a:rPr lang="de-DE" dirty="0" err="1"/>
              <a:t>size_m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New </a:t>
            </a:r>
            <a:r>
              <a:rPr lang="de-DE" dirty="0" err="1"/>
              <a:t>size_l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Brand: </a:t>
            </a:r>
            <a:r>
              <a:rPr lang="de-DE" dirty="0" err="1"/>
              <a:t>nike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Brand: adidas</a:t>
            </a:r>
          </a:p>
          <a:p>
            <a:pPr marL="285750" indent="-285750">
              <a:buFontTx/>
              <a:buChar char="-"/>
            </a:pPr>
            <a:r>
              <a:rPr lang="de-DE" dirty="0"/>
              <a:t>Brand: sport2000</a:t>
            </a:r>
          </a:p>
          <a:p>
            <a:pPr marL="285750" indent="-285750">
              <a:buFontTx/>
              <a:buChar char="-"/>
            </a:pPr>
            <a:r>
              <a:rPr lang="de-DE" dirty="0"/>
              <a:t>Color: blau</a:t>
            </a:r>
          </a:p>
          <a:p>
            <a:pPr marL="285750" indent="-285750">
              <a:buFontTx/>
              <a:buChar char="-"/>
            </a:pPr>
            <a:r>
              <a:rPr lang="de-DE" dirty="0"/>
              <a:t>Color: grau</a:t>
            </a:r>
          </a:p>
          <a:p>
            <a:pPr marL="285750" indent="-285750">
              <a:buFontTx/>
              <a:buChar char="-"/>
            </a:pPr>
            <a:r>
              <a:rPr lang="de-DE" dirty="0"/>
              <a:t>Color: schwarz</a:t>
            </a:r>
          </a:p>
          <a:p>
            <a:pPr marL="285750" indent="-285750">
              <a:buFontTx/>
              <a:buChar char="-"/>
            </a:pPr>
            <a:r>
              <a:rPr lang="de-DE" dirty="0"/>
              <a:t>Color: </a:t>
            </a:r>
            <a:r>
              <a:rPr lang="de-DE" dirty="0" err="1"/>
              <a:t>weiss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Temp</a:t>
            </a:r>
            <a:r>
              <a:rPr lang="de-DE" dirty="0"/>
              <a:t>: </a:t>
            </a:r>
            <a:r>
              <a:rPr lang="de-DE" dirty="0" err="1"/>
              <a:t>avg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Temp</a:t>
            </a:r>
            <a:r>
              <a:rPr lang="de-DE" dirty="0"/>
              <a:t>: </a:t>
            </a:r>
            <a:r>
              <a:rPr lang="de-DE" dirty="0" err="1"/>
              <a:t>med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Day: 5</a:t>
            </a:r>
          </a:p>
          <a:p>
            <a:pPr marL="285750" indent="-285750">
              <a:buFontTx/>
              <a:buChar char="-"/>
            </a:pPr>
            <a:r>
              <a:rPr lang="de-DE" dirty="0"/>
              <a:t>Day: 6</a:t>
            </a:r>
          </a:p>
          <a:p>
            <a:r>
              <a:rPr lang="de-DE" dirty="0"/>
              <a:t>	……..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30A8B-7D3F-48DA-9211-772A747D9E6A}"/>
              </a:ext>
            </a:extLst>
          </p:cNvPr>
          <p:cNvSpPr txBox="1"/>
          <p:nvPr/>
        </p:nvSpPr>
        <p:spPr>
          <a:xfrm>
            <a:off x="4831186" y="5625150"/>
            <a:ext cx="3213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cap="all" spc="-75" dirty="0">
                <a:ea typeface="Open Sans" panose="020B0606030504020204" pitchFamily="34" charset="0"/>
                <a:cs typeface="Open Sans" panose="020B0606030504020204" pitchFamily="34" charset="0"/>
              </a:rPr>
              <a:t>34 variables </a:t>
            </a:r>
            <a:r>
              <a:rPr lang="de-DE" sz="3200" b="1" cap="all" spc="-75" dirty="0" err="1"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de-DE" sz="3200" b="1" cap="all" spc="-75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3200" b="1" cap="all" spc="-75" dirty="0" err="1">
                <a:ea typeface="Open Sans" panose="020B0606030504020204" pitchFamily="34" charset="0"/>
                <a:cs typeface="Open Sans" panose="020B0606030504020204" pitchFamily="34" charset="0"/>
              </a:rPr>
              <a:t>selected</a:t>
            </a:r>
            <a:endParaRPr lang="de-DE" sz="3200" b="1" cap="all" spc="-75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https://atmanco.com/wp-content/uploads/2015/11/employee-recruitment-and-selection.png">
            <a:extLst>
              <a:ext uri="{FF2B5EF4-FFF2-40B4-BE49-F238E27FC236}">
                <a16:creationId xmlns:a16="http://schemas.microsoft.com/office/drawing/2014/main" id="{EBBF3FB3-817A-4C92-910E-D2830934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29" y="3964212"/>
            <a:ext cx="5715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0D4ECE-5D1D-468A-B004-06C9AE5C8271}"/>
              </a:ext>
            </a:extLst>
          </p:cNvPr>
          <p:cNvSpPr txBox="1"/>
          <p:nvPr/>
        </p:nvSpPr>
        <p:spPr>
          <a:xfrm>
            <a:off x="6221007" y="1648990"/>
            <a:ext cx="25392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Weekday_1</a:t>
            </a:r>
          </a:p>
          <a:p>
            <a:pPr marL="285750" indent="-285750">
              <a:buFontTx/>
              <a:buChar char="-"/>
            </a:pPr>
            <a:r>
              <a:rPr lang="de-DE" dirty="0"/>
              <a:t>Weekday_2</a:t>
            </a:r>
          </a:p>
          <a:p>
            <a:pPr marL="285750" indent="-285750">
              <a:buFontTx/>
              <a:buChar char="-"/>
            </a:pPr>
            <a:r>
              <a:rPr lang="de-DE" dirty="0"/>
              <a:t>Weekday_3</a:t>
            </a:r>
          </a:p>
          <a:p>
            <a:pPr marL="285750" indent="-285750">
              <a:buFontTx/>
              <a:buChar char="-"/>
            </a:pPr>
            <a:r>
              <a:rPr lang="de-DE" dirty="0"/>
              <a:t>Weekday_4</a:t>
            </a:r>
          </a:p>
          <a:p>
            <a:pPr marL="285750" indent="-285750">
              <a:buFontTx/>
              <a:buChar char="-"/>
            </a:pPr>
            <a:r>
              <a:rPr lang="de-DE" dirty="0"/>
              <a:t>Weekday_5</a:t>
            </a:r>
          </a:p>
          <a:p>
            <a:pPr marL="285750" indent="-285750">
              <a:buFontTx/>
              <a:buChar char="-"/>
            </a:pPr>
            <a:r>
              <a:rPr lang="de-DE" dirty="0"/>
              <a:t>Weekday_6</a:t>
            </a:r>
          </a:p>
          <a:p>
            <a:pPr marL="285750" indent="-285750">
              <a:buFontTx/>
              <a:buChar char="-"/>
            </a:pPr>
            <a:r>
              <a:rPr lang="de-DE" dirty="0"/>
              <a:t>Weekday_7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Price_daily_change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Holiday</a:t>
            </a:r>
          </a:p>
          <a:p>
            <a:r>
              <a:rPr lang="de-DE" dirty="0"/>
              <a:t>	……..</a:t>
            </a:r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901D1DF2-9F72-4AFB-A3C0-9429C6170643}"/>
              </a:ext>
            </a:extLst>
          </p:cNvPr>
          <p:cNvSpPr/>
          <p:nvPr/>
        </p:nvSpPr>
        <p:spPr>
          <a:xfrm>
            <a:off x="6512609" y="512243"/>
            <a:ext cx="1122511" cy="117266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1E1674-D574-41BE-B051-09CCA857F6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84" y="747030"/>
            <a:ext cx="891874" cy="7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7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1D76F1-43AA-430E-8095-8EF0D6515C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6600056" y="3596184"/>
            <a:ext cx="0" cy="70573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229072" y="2558010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329231" y="1745014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Clustering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Predictive </a:t>
            </a:r>
            <a:r>
              <a:rPr lang="en-US" sz="1400" dirty="0" smtClean="0"/>
              <a:t>Modeling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Ensemble Learning</a:t>
            </a:r>
            <a:r>
              <a:rPr lang="en-US" sz="1400" dirty="0" smtClean="0"/>
              <a:t>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29231" y="1446129"/>
            <a:ext cx="14310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Predictive Analytics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638939" y="2924944"/>
            <a:ext cx="905333" cy="879500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37536" y="2207900"/>
            <a:ext cx="14439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Problem Statement</a:t>
            </a:r>
          </a:p>
        </p:txBody>
      </p: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3332528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865948" y="4708411"/>
            <a:ext cx="103440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30353F"/>
                </a:solidFill>
              </a:rPr>
              <a:t>Items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30353F"/>
                </a:solidFill>
              </a:rPr>
              <a:t>Price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30353F"/>
                </a:solidFill>
              </a:rPr>
              <a:t>Train</a:t>
            </a: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017328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771708" y="4412356"/>
            <a:ext cx="190090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Exploratory Data Analysis</a:t>
            </a: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971040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655840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143498" y="1809484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Data Cleaning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Feature Engineering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Combining 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39635" y="1522142"/>
            <a:ext cx="11213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Pre-processing</a:t>
            </a: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5219161" y="165381"/>
            <a:ext cx="17536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AGENDA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8B23A755-64A4-4AE8-806E-C44027F0A349}"/>
              </a:ext>
            </a:extLst>
          </p:cNvPr>
          <p:cNvSpPr>
            <a:spLocks noEditPoints="1"/>
          </p:cNvSpPr>
          <p:nvPr/>
        </p:nvSpPr>
        <p:spPr bwMode="auto">
          <a:xfrm>
            <a:off x="3172149" y="3304226"/>
            <a:ext cx="336202" cy="343645"/>
          </a:xfrm>
          <a:custGeom>
            <a:avLst/>
            <a:gdLst>
              <a:gd name="T0" fmla="*/ 1446 w 1458"/>
              <a:gd name="T1" fmla="*/ 163 h 1452"/>
              <a:gd name="T2" fmla="*/ 1392 w 1458"/>
              <a:gd name="T3" fmla="*/ 71 h 1452"/>
              <a:gd name="T4" fmla="*/ 1308 w 1458"/>
              <a:gd name="T5" fmla="*/ 35 h 1452"/>
              <a:gd name="T6" fmla="*/ 1068 w 1458"/>
              <a:gd name="T7" fmla="*/ 55 h 1452"/>
              <a:gd name="T8" fmla="*/ 1013 w 1458"/>
              <a:gd name="T9" fmla="*/ 36 h 1452"/>
              <a:gd name="T10" fmla="*/ 522 w 1458"/>
              <a:gd name="T11" fmla="*/ 91 h 1452"/>
              <a:gd name="T12" fmla="*/ 446 w 1458"/>
              <a:gd name="T13" fmla="*/ 35 h 1452"/>
              <a:gd name="T14" fmla="*/ 356 w 1458"/>
              <a:gd name="T15" fmla="*/ 4 h 1452"/>
              <a:gd name="T16" fmla="*/ 276 w 1458"/>
              <a:gd name="T17" fmla="*/ 1 h 1452"/>
              <a:gd name="T18" fmla="*/ 190 w 1458"/>
              <a:gd name="T19" fmla="*/ 24 h 1452"/>
              <a:gd name="T20" fmla="*/ 58 w 1458"/>
              <a:gd name="T21" fmla="*/ 132 h 1452"/>
              <a:gd name="T22" fmla="*/ 12 w 1458"/>
              <a:gd name="T23" fmla="*/ 240 h 1452"/>
              <a:gd name="T24" fmla="*/ 6 w 1458"/>
              <a:gd name="T25" fmla="*/ 315 h 1452"/>
              <a:gd name="T26" fmla="*/ 24 w 1458"/>
              <a:gd name="T27" fmla="*/ 403 h 1452"/>
              <a:gd name="T28" fmla="*/ 115 w 1458"/>
              <a:gd name="T29" fmla="*/ 532 h 1452"/>
              <a:gd name="T30" fmla="*/ 232 w 1458"/>
              <a:gd name="T31" fmla="*/ 591 h 1452"/>
              <a:gd name="T32" fmla="*/ 306 w 1458"/>
              <a:gd name="T33" fmla="*/ 600 h 1452"/>
              <a:gd name="T34" fmla="*/ 444 w 1458"/>
              <a:gd name="T35" fmla="*/ 567 h 1452"/>
              <a:gd name="T36" fmla="*/ 548 w 1458"/>
              <a:gd name="T37" fmla="*/ 478 h 1452"/>
              <a:gd name="T38" fmla="*/ 997 w 1458"/>
              <a:gd name="T39" fmla="*/ 968 h 1452"/>
              <a:gd name="T40" fmla="*/ 690 w 1458"/>
              <a:gd name="T41" fmla="*/ 730 h 1452"/>
              <a:gd name="T42" fmla="*/ 576 w 1458"/>
              <a:gd name="T43" fmla="*/ 698 h 1452"/>
              <a:gd name="T44" fmla="*/ 734 w 1458"/>
              <a:gd name="T45" fmla="*/ 1148 h 1452"/>
              <a:gd name="T46" fmla="*/ 1116 w 1458"/>
              <a:gd name="T47" fmla="*/ 1435 h 1452"/>
              <a:gd name="T48" fmla="*/ 1196 w 1458"/>
              <a:gd name="T49" fmla="*/ 1432 h 1452"/>
              <a:gd name="T50" fmla="*/ 1261 w 1458"/>
              <a:gd name="T51" fmla="*/ 1392 h 1452"/>
              <a:gd name="T52" fmla="*/ 1298 w 1458"/>
              <a:gd name="T53" fmla="*/ 1327 h 1452"/>
              <a:gd name="T54" fmla="*/ 1308 w 1458"/>
              <a:gd name="T55" fmla="*/ 455 h 1452"/>
              <a:gd name="T56" fmla="*/ 1392 w 1458"/>
              <a:gd name="T57" fmla="*/ 419 h 1452"/>
              <a:gd name="T58" fmla="*/ 1446 w 1458"/>
              <a:gd name="T59" fmla="*/ 327 h 1452"/>
              <a:gd name="T60" fmla="*/ 1123 w 1458"/>
              <a:gd name="T61" fmla="*/ 244 h 1452"/>
              <a:gd name="T62" fmla="*/ 1109 w 1458"/>
              <a:gd name="T63" fmla="*/ 331 h 1452"/>
              <a:gd name="T64" fmla="*/ 1061 w 1458"/>
              <a:gd name="T65" fmla="*/ 403 h 1452"/>
              <a:gd name="T66" fmla="*/ 1003 w 1458"/>
              <a:gd name="T67" fmla="*/ 425 h 1452"/>
              <a:gd name="T68" fmla="*/ 936 w 1458"/>
              <a:gd name="T69" fmla="*/ 394 h 1452"/>
              <a:gd name="T70" fmla="*/ 893 w 1458"/>
              <a:gd name="T71" fmla="*/ 315 h 1452"/>
              <a:gd name="T72" fmla="*/ 883 w 1458"/>
              <a:gd name="T73" fmla="*/ 226 h 1452"/>
              <a:gd name="T74" fmla="*/ 911 w 1458"/>
              <a:gd name="T75" fmla="*/ 131 h 1452"/>
              <a:gd name="T76" fmla="*/ 967 w 1458"/>
              <a:gd name="T77" fmla="*/ 73 h 1452"/>
              <a:gd name="T78" fmla="*/ 1027 w 1458"/>
              <a:gd name="T79" fmla="*/ 68 h 1452"/>
              <a:gd name="T80" fmla="*/ 1088 w 1458"/>
              <a:gd name="T81" fmla="*/ 117 h 1452"/>
              <a:gd name="T82" fmla="*/ 1121 w 1458"/>
              <a:gd name="T83" fmla="*/ 208 h 1452"/>
              <a:gd name="T84" fmla="*/ 1428 w 1458"/>
              <a:gd name="T85" fmla="*/ 264 h 1452"/>
              <a:gd name="T86" fmla="*/ 1400 w 1458"/>
              <a:gd name="T87" fmla="*/ 359 h 1452"/>
              <a:gd name="T88" fmla="*/ 1344 w 1458"/>
              <a:gd name="T89" fmla="*/ 417 h 1452"/>
              <a:gd name="T90" fmla="*/ 1284 w 1458"/>
              <a:gd name="T91" fmla="*/ 422 h 1452"/>
              <a:gd name="T92" fmla="*/ 1223 w 1458"/>
              <a:gd name="T93" fmla="*/ 373 h 1452"/>
              <a:gd name="T94" fmla="*/ 1190 w 1458"/>
              <a:gd name="T95" fmla="*/ 282 h 1452"/>
              <a:gd name="T96" fmla="*/ 1193 w 1458"/>
              <a:gd name="T97" fmla="*/ 192 h 1452"/>
              <a:gd name="T98" fmla="*/ 1231 w 1458"/>
              <a:gd name="T99" fmla="*/ 105 h 1452"/>
              <a:gd name="T100" fmla="*/ 1296 w 1458"/>
              <a:gd name="T101" fmla="*/ 66 h 1452"/>
              <a:gd name="T102" fmla="*/ 1355 w 1458"/>
              <a:gd name="T103" fmla="*/ 79 h 1452"/>
              <a:gd name="T104" fmla="*/ 1408 w 1458"/>
              <a:gd name="T105" fmla="*/ 144 h 1452"/>
              <a:gd name="T106" fmla="*/ 1428 w 1458"/>
              <a:gd name="T107" fmla="*/ 244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8" h="1452">
                <a:moveTo>
                  <a:pt x="1458" y="244"/>
                </a:moveTo>
                <a:lnTo>
                  <a:pt x="1458" y="244"/>
                </a:lnTo>
                <a:lnTo>
                  <a:pt x="1458" y="223"/>
                </a:lnTo>
                <a:lnTo>
                  <a:pt x="1456" y="202"/>
                </a:lnTo>
                <a:lnTo>
                  <a:pt x="1452" y="182"/>
                </a:lnTo>
                <a:lnTo>
                  <a:pt x="1446" y="163"/>
                </a:lnTo>
                <a:lnTo>
                  <a:pt x="1440" y="145"/>
                </a:lnTo>
                <a:lnTo>
                  <a:pt x="1433" y="127"/>
                </a:lnTo>
                <a:lnTo>
                  <a:pt x="1424" y="111"/>
                </a:lnTo>
                <a:lnTo>
                  <a:pt x="1415" y="96"/>
                </a:lnTo>
                <a:lnTo>
                  <a:pt x="1404" y="83"/>
                </a:lnTo>
                <a:lnTo>
                  <a:pt x="1392" y="71"/>
                </a:lnTo>
                <a:lnTo>
                  <a:pt x="1380" y="60"/>
                </a:lnTo>
                <a:lnTo>
                  <a:pt x="1367" y="52"/>
                </a:lnTo>
                <a:lnTo>
                  <a:pt x="1352" y="44"/>
                </a:lnTo>
                <a:lnTo>
                  <a:pt x="1338" y="40"/>
                </a:lnTo>
                <a:lnTo>
                  <a:pt x="1324" y="36"/>
                </a:lnTo>
                <a:lnTo>
                  <a:pt x="1308" y="35"/>
                </a:lnTo>
                <a:lnTo>
                  <a:pt x="1308" y="35"/>
                </a:lnTo>
                <a:lnTo>
                  <a:pt x="1297" y="36"/>
                </a:lnTo>
                <a:lnTo>
                  <a:pt x="1286" y="37"/>
                </a:lnTo>
                <a:lnTo>
                  <a:pt x="1076" y="61"/>
                </a:lnTo>
                <a:lnTo>
                  <a:pt x="1076" y="61"/>
                </a:lnTo>
                <a:lnTo>
                  <a:pt x="1068" y="55"/>
                </a:lnTo>
                <a:lnTo>
                  <a:pt x="1060" y="50"/>
                </a:lnTo>
                <a:lnTo>
                  <a:pt x="1051" y="46"/>
                </a:lnTo>
                <a:lnTo>
                  <a:pt x="1042" y="42"/>
                </a:lnTo>
                <a:lnTo>
                  <a:pt x="1032" y="38"/>
                </a:lnTo>
                <a:lnTo>
                  <a:pt x="1022" y="37"/>
                </a:lnTo>
                <a:lnTo>
                  <a:pt x="1013" y="36"/>
                </a:lnTo>
                <a:lnTo>
                  <a:pt x="1003" y="35"/>
                </a:lnTo>
                <a:lnTo>
                  <a:pt x="1001" y="35"/>
                </a:lnTo>
                <a:lnTo>
                  <a:pt x="1001" y="34"/>
                </a:lnTo>
                <a:lnTo>
                  <a:pt x="533" y="102"/>
                </a:lnTo>
                <a:lnTo>
                  <a:pt x="533" y="102"/>
                </a:lnTo>
                <a:lnTo>
                  <a:pt x="522" y="91"/>
                </a:lnTo>
                <a:lnTo>
                  <a:pt x="510" y="79"/>
                </a:lnTo>
                <a:lnTo>
                  <a:pt x="499" y="69"/>
                </a:lnTo>
                <a:lnTo>
                  <a:pt x="486" y="60"/>
                </a:lnTo>
                <a:lnTo>
                  <a:pt x="474" y="50"/>
                </a:lnTo>
                <a:lnTo>
                  <a:pt x="461" y="42"/>
                </a:lnTo>
                <a:lnTo>
                  <a:pt x="446" y="35"/>
                </a:lnTo>
                <a:lnTo>
                  <a:pt x="432" y="28"/>
                </a:lnTo>
                <a:lnTo>
                  <a:pt x="418" y="22"/>
                </a:lnTo>
                <a:lnTo>
                  <a:pt x="403" y="16"/>
                </a:lnTo>
                <a:lnTo>
                  <a:pt x="388" y="11"/>
                </a:lnTo>
                <a:lnTo>
                  <a:pt x="372" y="7"/>
                </a:lnTo>
                <a:lnTo>
                  <a:pt x="356" y="4"/>
                </a:lnTo>
                <a:lnTo>
                  <a:pt x="340" y="2"/>
                </a:lnTo>
                <a:lnTo>
                  <a:pt x="323" y="0"/>
                </a:lnTo>
                <a:lnTo>
                  <a:pt x="306" y="0"/>
                </a:lnTo>
                <a:lnTo>
                  <a:pt x="306" y="0"/>
                </a:lnTo>
                <a:lnTo>
                  <a:pt x="292" y="0"/>
                </a:lnTo>
                <a:lnTo>
                  <a:pt x="276" y="1"/>
                </a:lnTo>
                <a:lnTo>
                  <a:pt x="260" y="4"/>
                </a:lnTo>
                <a:lnTo>
                  <a:pt x="246" y="6"/>
                </a:lnTo>
                <a:lnTo>
                  <a:pt x="232" y="10"/>
                </a:lnTo>
                <a:lnTo>
                  <a:pt x="217" y="13"/>
                </a:lnTo>
                <a:lnTo>
                  <a:pt x="203" y="18"/>
                </a:lnTo>
                <a:lnTo>
                  <a:pt x="190" y="24"/>
                </a:lnTo>
                <a:lnTo>
                  <a:pt x="163" y="36"/>
                </a:lnTo>
                <a:lnTo>
                  <a:pt x="138" y="52"/>
                </a:lnTo>
                <a:lnTo>
                  <a:pt x="115" y="68"/>
                </a:lnTo>
                <a:lnTo>
                  <a:pt x="94" y="87"/>
                </a:lnTo>
                <a:lnTo>
                  <a:pt x="74" y="109"/>
                </a:lnTo>
                <a:lnTo>
                  <a:pt x="58" y="132"/>
                </a:lnTo>
                <a:lnTo>
                  <a:pt x="42" y="157"/>
                </a:lnTo>
                <a:lnTo>
                  <a:pt x="30" y="183"/>
                </a:lnTo>
                <a:lnTo>
                  <a:pt x="24" y="196"/>
                </a:lnTo>
                <a:lnTo>
                  <a:pt x="19" y="211"/>
                </a:lnTo>
                <a:lnTo>
                  <a:pt x="16" y="225"/>
                </a:lnTo>
                <a:lnTo>
                  <a:pt x="12" y="240"/>
                </a:lnTo>
                <a:lnTo>
                  <a:pt x="10" y="254"/>
                </a:lnTo>
                <a:lnTo>
                  <a:pt x="7" y="270"/>
                </a:lnTo>
                <a:lnTo>
                  <a:pt x="6" y="284"/>
                </a:lnTo>
                <a:lnTo>
                  <a:pt x="6" y="300"/>
                </a:lnTo>
                <a:lnTo>
                  <a:pt x="6" y="300"/>
                </a:lnTo>
                <a:lnTo>
                  <a:pt x="6" y="315"/>
                </a:lnTo>
                <a:lnTo>
                  <a:pt x="7" y="331"/>
                </a:lnTo>
                <a:lnTo>
                  <a:pt x="10" y="346"/>
                </a:lnTo>
                <a:lnTo>
                  <a:pt x="12" y="361"/>
                </a:lnTo>
                <a:lnTo>
                  <a:pt x="16" y="375"/>
                </a:lnTo>
                <a:lnTo>
                  <a:pt x="19" y="389"/>
                </a:lnTo>
                <a:lnTo>
                  <a:pt x="24" y="403"/>
                </a:lnTo>
                <a:lnTo>
                  <a:pt x="30" y="417"/>
                </a:lnTo>
                <a:lnTo>
                  <a:pt x="42" y="443"/>
                </a:lnTo>
                <a:lnTo>
                  <a:pt x="58" y="467"/>
                </a:lnTo>
                <a:lnTo>
                  <a:pt x="74" y="491"/>
                </a:lnTo>
                <a:lnTo>
                  <a:pt x="94" y="512"/>
                </a:lnTo>
                <a:lnTo>
                  <a:pt x="115" y="532"/>
                </a:lnTo>
                <a:lnTo>
                  <a:pt x="138" y="549"/>
                </a:lnTo>
                <a:lnTo>
                  <a:pt x="163" y="564"/>
                </a:lnTo>
                <a:lnTo>
                  <a:pt x="190" y="576"/>
                </a:lnTo>
                <a:lnTo>
                  <a:pt x="203" y="582"/>
                </a:lnTo>
                <a:lnTo>
                  <a:pt x="217" y="587"/>
                </a:lnTo>
                <a:lnTo>
                  <a:pt x="232" y="591"/>
                </a:lnTo>
                <a:lnTo>
                  <a:pt x="246" y="594"/>
                </a:lnTo>
                <a:lnTo>
                  <a:pt x="260" y="597"/>
                </a:lnTo>
                <a:lnTo>
                  <a:pt x="276" y="598"/>
                </a:lnTo>
                <a:lnTo>
                  <a:pt x="292" y="599"/>
                </a:lnTo>
                <a:lnTo>
                  <a:pt x="306" y="600"/>
                </a:lnTo>
                <a:lnTo>
                  <a:pt x="306" y="600"/>
                </a:lnTo>
                <a:lnTo>
                  <a:pt x="331" y="599"/>
                </a:lnTo>
                <a:lnTo>
                  <a:pt x="355" y="597"/>
                </a:lnTo>
                <a:lnTo>
                  <a:pt x="378" y="592"/>
                </a:lnTo>
                <a:lnTo>
                  <a:pt x="401" y="585"/>
                </a:lnTo>
                <a:lnTo>
                  <a:pt x="422" y="576"/>
                </a:lnTo>
                <a:lnTo>
                  <a:pt x="444" y="567"/>
                </a:lnTo>
                <a:lnTo>
                  <a:pt x="464" y="556"/>
                </a:lnTo>
                <a:lnTo>
                  <a:pt x="484" y="543"/>
                </a:lnTo>
                <a:lnTo>
                  <a:pt x="502" y="528"/>
                </a:lnTo>
                <a:lnTo>
                  <a:pt x="518" y="513"/>
                </a:lnTo>
                <a:lnTo>
                  <a:pt x="534" y="496"/>
                </a:lnTo>
                <a:lnTo>
                  <a:pt x="548" y="478"/>
                </a:lnTo>
                <a:lnTo>
                  <a:pt x="562" y="459"/>
                </a:lnTo>
                <a:lnTo>
                  <a:pt x="572" y="440"/>
                </a:lnTo>
                <a:lnTo>
                  <a:pt x="583" y="418"/>
                </a:lnTo>
                <a:lnTo>
                  <a:pt x="590" y="397"/>
                </a:lnTo>
                <a:lnTo>
                  <a:pt x="997" y="454"/>
                </a:lnTo>
                <a:lnTo>
                  <a:pt x="997" y="968"/>
                </a:lnTo>
                <a:lnTo>
                  <a:pt x="738" y="757"/>
                </a:lnTo>
                <a:lnTo>
                  <a:pt x="738" y="757"/>
                </a:lnTo>
                <a:lnTo>
                  <a:pt x="722" y="748"/>
                </a:lnTo>
                <a:lnTo>
                  <a:pt x="707" y="738"/>
                </a:lnTo>
                <a:lnTo>
                  <a:pt x="707" y="738"/>
                </a:lnTo>
                <a:lnTo>
                  <a:pt x="690" y="730"/>
                </a:lnTo>
                <a:lnTo>
                  <a:pt x="672" y="721"/>
                </a:lnTo>
                <a:lnTo>
                  <a:pt x="654" y="714"/>
                </a:lnTo>
                <a:lnTo>
                  <a:pt x="635" y="708"/>
                </a:lnTo>
                <a:lnTo>
                  <a:pt x="616" y="703"/>
                </a:lnTo>
                <a:lnTo>
                  <a:pt x="595" y="700"/>
                </a:lnTo>
                <a:lnTo>
                  <a:pt x="576" y="698"/>
                </a:lnTo>
                <a:lnTo>
                  <a:pt x="554" y="697"/>
                </a:lnTo>
                <a:lnTo>
                  <a:pt x="0" y="697"/>
                </a:lnTo>
                <a:lnTo>
                  <a:pt x="0" y="1452"/>
                </a:lnTo>
                <a:lnTo>
                  <a:pt x="720" y="1452"/>
                </a:lnTo>
                <a:lnTo>
                  <a:pt x="720" y="1148"/>
                </a:lnTo>
                <a:lnTo>
                  <a:pt x="734" y="1148"/>
                </a:lnTo>
                <a:lnTo>
                  <a:pt x="1054" y="1405"/>
                </a:lnTo>
                <a:lnTo>
                  <a:pt x="1054" y="1405"/>
                </a:lnTo>
                <a:lnTo>
                  <a:pt x="1068" y="1416"/>
                </a:lnTo>
                <a:lnTo>
                  <a:pt x="1084" y="1424"/>
                </a:lnTo>
                <a:lnTo>
                  <a:pt x="1100" y="1430"/>
                </a:lnTo>
                <a:lnTo>
                  <a:pt x="1116" y="1435"/>
                </a:lnTo>
                <a:lnTo>
                  <a:pt x="1133" y="1438"/>
                </a:lnTo>
                <a:lnTo>
                  <a:pt x="1150" y="1439"/>
                </a:lnTo>
                <a:lnTo>
                  <a:pt x="1166" y="1438"/>
                </a:lnTo>
                <a:lnTo>
                  <a:pt x="1183" y="1434"/>
                </a:lnTo>
                <a:lnTo>
                  <a:pt x="1183" y="1434"/>
                </a:lnTo>
                <a:lnTo>
                  <a:pt x="1196" y="1432"/>
                </a:lnTo>
                <a:lnTo>
                  <a:pt x="1208" y="1427"/>
                </a:lnTo>
                <a:lnTo>
                  <a:pt x="1220" y="1422"/>
                </a:lnTo>
                <a:lnTo>
                  <a:pt x="1231" y="1416"/>
                </a:lnTo>
                <a:lnTo>
                  <a:pt x="1242" y="1409"/>
                </a:lnTo>
                <a:lnTo>
                  <a:pt x="1252" y="1400"/>
                </a:lnTo>
                <a:lnTo>
                  <a:pt x="1261" y="1392"/>
                </a:lnTo>
                <a:lnTo>
                  <a:pt x="1270" y="1383"/>
                </a:lnTo>
                <a:lnTo>
                  <a:pt x="1277" y="1373"/>
                </a:lnTo>
                <a:lnTo>
                  <a:pt x="1284" y="1362"/>
                </a:lnTo>
                <a:lnTo>
                  <a:pt x="1290" y="1351"/>
                </a:lnTo>
                <a:lnTo>
                  <a:pt x="1295" y="1339"/>
                </a:lnTo>
                <a:lnTo>
                  <a:pt x="1298" y="1327"/>
                </a:lnTo>
                <a:lnTo>
                  <a:pt x="1301" y="1314"/>
                </a:lnTo>
                <a:lnTo>
                  <a:pt x="1303" y="1301"/>
                </a:lnTo>
                <a:lnTo>
                  <a:pt x="1303" y="1288"/>
                </a:lnTo>
                <a:lnTo>
                  <a:pt x="1303" y="455"/>
                </a:lnTo>
                <a:lnTo>
                  <a:pt x="1308" y="455"/>
                </a:lnTo>
                <a:lnTo>
                  <a:pt x="1308" y="455"/>
                </a:lnTo>
                <a:lnTo>
                  <a:pt x="1324" y="454"/>
                </a:lnTo>
                <a:lnTo>
                  <a:pt x="1338" y="450"/>
                </a:lnTo>
                <a:lnTo>
                  <a:pt x="1352" y="446"/>
                </a:lnTo>
                <a:lnTo>
                  <a:pt x="1367" y="438"/>
                </a:lnTo>
                <a:lnTo>
                  <a:pt x="1380" y="430"/>
                </a:lnTo>
                <a:lnTo>
                  <a:pt x="1392" y="419"/>
                </a:lnTo>
                <a:lnTo>
                  <a:pt x="1404" y="407"/>
                </a:lnTo>
                <a:lnTo>
                  <a:pt x="1415" y="393"/>
                </a:lnTo>
                <a:lnTo>
                  <a:pt x="1424" y="379"/>
                </a:lnTo>
                <a:lnTo>
                  <a:pt x="1433" y="362"/>
                </a:lnTo>
                <a:lnTo>
                  <a:pt x="1440" y="345"/>
                </a:lnTo>
                <a:lnTo>
                  <a:pt x="1446" y="327"/>
                </a:lnTo>
                <a:lnTo>
                  <a:pt x="1452" y="308"/>
                </a:lnTo>
                <a:lnTo>
                  <a:pt x="1456" y="288"/>
                </a:lnTo>
                <a:lnTo>
                  <a:pt x="1458" y="266"/>
                </a:lnTo>
                <a:lnTo>
                  <a:pt x="1458" y="244"/>
                </a:lnTo>
                <a:lnTo>
                  <a:pt x="1458" y="244"/>
                </a:lnTo>
                <a:close/>
                <a:moveTo>
                  <a:pt x="1123" y="244"/>
                </a:moveTo>
                <a:lnTo>
                  <a:pt x="1123" y="244"/>
                </a:lnTo>
                <a:lnTo>
                  <a:pt x="1123" y="264"/>
                </a:lnTo>
                <a:lnTo>
                  <a:pt x="1121" y="282"/>
                </a:lnTo>
                <a:lnTo>
                  <a:pt x="1118" y="298"/>
                </a:lnTo>
                <a:lnTo>
                  <a:pt x="1114" y="315"/>
                </a:lnTo>
                <a:lnTo>
                  <a:pt x="1109" y="331"/>
                </a:lnTo>
                <a:lnTo>
                  <a:pt x="1103" y="345"/>
                </a:lnTo>
                <a:lnTo>
                  <a:pt x="1096" y="359"/>
                </a:lnTo>
                <a:lnTo>
                  <a:pt x="1088" y="373"/>
                </a:lnTo>
                <a:lnTo>
                  <a:pt x="1080" y="383"/>
                </a:lnTo>
                <a:lnTo>
                  <a:pt x="1070" y="394"/>
                </a:lnTo>
                <a:lnTo>
                  <a:pt x="1061" y="403"/>
                </a:lnTo>
                <a:lnTo>
                  <a:pt x="1050" y="411"/>
                </a:lnTo>
                <a:lnTo>
                  <a:pt x="1039" y="417"/>
                </a:lnTo>
                <a:lnTo>
                  <a:pt x="1027" y="422"/>
                </a:lnTo>
                <a:lnTo>
                  <a:pt x="1015" y="424"/>
                </a:lnTo>
                <a:lnTo>
                  <a:pt x="1003" y="425"/>
                </a:lnTo>
                <a:lnTo>
                  <a:pt x="1003" y="425"/>
                </a:lnTo>
                <a:lnTo>
                  <a:pt x="991" y="424"/>
                </a:lnTo>
                <a:lnTo>
                  <a:pt x="979" y="422"/>
                </a:lnTo>
                <a:lnTo>
                  <a:pt x="967" y="417"/>
                </a:lnTo>
                <a:lnTo>
                  <a:pt x="956" y="411"/>
                </a:lnTo>
                <a:lnTo>
                  <a:pt x="946" y="403"/>
                </a:lnTo>
                <a:lnTo>
                  <a:pt x="936" y="394"/>
                </a:lnTo>
                <a:lnTo>
                  <a:pt x="926" y="383"/>
                </a:lnTo>
                <a:lnTo>
                  <a:pt x="918" y="373"/>
                </a:lnTo>
                <a:lnTo>
                  <a:pt x="911" y="359"/>
                </a:lnTo>
                <a:lnTo>
                  <a:pt x="904" y="345"/>
                </a:lnTo>
                <a:lnTo>
                  <a:pt x="898" y="331"/>
                </a:lnTo>
                <a:lnTo>
                  <a:pt x="893" y="315"/>
                </a:lnTo>
                <a:lnTo>
                  <a:pt x="888" y="298"/>
                </a:lnTo>
                <a:lnTo>
                  <a:pt x="886" y="282"/>
                </a:lnTo>
                <a:lnTo>
                  <a:pt x="883" y="264"/>
                </a:lnTo>
                <a:lnTo>
                  <a:pt x="883" y="244"/>
                </a:lnTo>
                <a:lnTo>
                  <a:pt x="883" y="244"/>
                </a:lnTo>
                <a:lnTo>
                  <a:pt x="883" y="226"/>
                </a:lnTo>
                <a:lnTo>
                  <a:pt x="886" y="208"/>
                </a:lnTo>
                <a:lnTo>
                  <a:pt x="888" y="192"/>
                </a:lnTo>
                <a:lnTo>
                  <a:pt x="893" y="175"/>
                </a:lnTo>
                <a:lnTo>
                  <a:pt x="898" y="159"/>
                </a:lnTo>
                <a:lnTo>
                  <a:pt x="904" y="144"/>
                </a:lnTo>
                <a:lnTo>
                  <a:pt x="911" y="131"/>
                </a:lnTo>
                <a:lnTo>
                  <a:pt x="918" y="117"/>
                </a:lnTo>
                <a:lnTo>
                  <a:pt x="926" y="105"/>
                </a:lnTo>
                <a:lnTo>
                  <a:pt x="936" y="96"/>
                </a:lnTo>
                <a:lnTo>
                  <a:pt x="946" y="86"/>
                </a:lnTo>
                <a:lnTo>
                  <a:pt x="956" y="79"/>
                </a:lnTo>
                <a:lnTo>
                  <a:pt x="967" y="73"/>
                </a:lnTo>
                <a:lnTo>
                  <a:pt x="979" y="68"/>
                </a:lnTo>
                <a:lnTo>
                  <a:pt x="991" y="66"/>
                </a:lnTo>
                <a:lnTo>
                  <a:pt x="1003" y="65"/>
                </a:lnTo>
                <a:lnTo>
                  <a:pt x="1003" y="65"/>
                </a:lnTo>
                <a:lnTo>
                  <a:pt x="1015" y="66"/>
                </a:lnTo>
                <a:lnTo>
                  <a:pt x="1027" y="68"/>
                </a:lnTo>
                <a:lnTo>
                  <a:pt x="1039" y="73"/>
                </a:lnTo>
                <a:lnTo>
                  <a:pt x="1050" y="79"/>
                </a:lnTo>
                <a:lnTo>
                  <a:pt x="1061" y="86"/>
                </a:lnTo>
                <a:lnTo>
                  <a:pt x="1070" y="96"/>
                </a:lnTo>
                <a:lnTo>
                  <a:pt x="1080" y="105"/>
                </a:lnTo>
                <a:lnTo>
                  <a:pt x="1088" y="117"/>
                </a:lnTo>
                <a:lnTo>
                  <a:pt x="1096" y="131"/>
                </a:lnTo>
                <a:lnTo>
                  <a:pt x="1103" y="144"/>
                </a:lnTo>
                <a:lnTo>
                  <a:pt x="1109" y="159"/>
                </a:lnTo>
                <a:lnTo>
                  <a:pt x="1114" y="175"/>
                </a:lnTo>
                <a:lnTo>
                  <a:pt x="1118" y="192"/>
                </a:lnTo>
                <a:lnTo>
                  <a:pt x="1121" y="208"/>
                </a:lnTo>
                <a:lnTo>
                  <a:pt x="1123" y="226"/>
                </a:lnTo>
                <a:lnTo>
                  <a:pt x="1123" y="244"/>
                </a:lnTo>
                <a:lnTo>
                  <a:pt x="1123" y="244"/>
                </a:lnTo>
                <a:close/>
                <a:moveTo>
                  <a:pt x="1428" y="244"/>
                </a:moveTo>
                <a:lnTo>
                  <a:pt x="1428" y="244"/>
                </a:lnTo>
                <a:lnTo>
                  <a:pt x="1428" y="264"/>
                </a:lnTo>
                <a:lnTo>
                  <a:pt x="1426" y="282"/>
                </a:lnTo>
                <a:lnTo>
                  <a:pt x="1423" y="298"/>
                </a:lnTo>
                <a:lnTo>
                  <a:pt x="1418" y="315"/>
                </a:lnTo>
                <a:lnTo>
                  <a:pt x="1414" y="331"/>
                </a:lnTo>
                <a:lnTo>
                  <a:pt x="1408" y="345"/>
                </a:lnTo>
                <a:lnTo>
                  <a:pt x="1400" y="359"/>
                </a:lnTo>
                <a:lnTo>
                  <a:pt x="1393" y="373"/>
                </a:lnTo>
                <a:lnTo>
                  <a:pt x="1385" y="383"/>
                </a:lnTo>
                <a:lnTo>
                  <a:pt x="1375" y="394"/>
                </a:lnTo>
                <a:lnTo>
                  <a:pt x="1366" y="403"/>
                </a:lnTo>
                <a:lnTo>
                  <a:pt x="1355" y="411"/>
                </a:lnTo>
                <a:lnTo>
                  <a:pt x="1344" y="417"/>
                </a:lnTo>
                <a:lnTo>
                  <a:pt x="1332" y="422"/>
                </a:lnTo>
                <a:lnTo>
                  <a:pt x="1320" y="424"/>
                </a:lnTo>
                <a:lnTo>
                  <a:pt x="1308" y="425"/>
                </a:lnTo>
                <a:lnTo>
                  <a:pt x="1308" y="425"/>
                </a:lnTo>
                <a:lnTo>
                  <a:pt x="1296" y="424"/>
                </a:lnTo>
                <a:lnTo>
                  <a:pt x="1284" y="422"/>
                </a:lnTo>
                <a:lnTo>
                  <a:pt x="1272" y="417"/>
                </a:lnTo>
                <a:lnTo>
                  <a:pt x="1261" y="411"/>
                </a:lnTo>
                <a:lnTo>
                  <a:pt x="1250" y="403"/>
                </a:lnTo>
                <a:lnTo>
                  <a:pt x="1241" y="394"/>
                </a:lnTo>
                <a:lnTo>
                  <a:pt x="1231" y="383"/>
                </a:lnTo>
                <a:lnTo>
                  <a:pt x="1223" y="373"/>
                </a:lnTo>
                <a:lnTo>
                  <a:pt x="1216" y="359"/>
                </a:lnTo>
                <a:lnTo>
                  <a:pt x="1208" y="345"/>
                </a:lnTo>
                <a:lnTo>
                  <a:pt x="1202" y="331"/>
                </a:lnTo>
                <a:lnTo>
                  <a:pt x="1198" y="315"/>
                </a:lnTo>
                <a:lnTo>
                  <a:pt x="1193" y="298"/>
                </a:lnTo>
                <a:lnTo>
                  <a:pt x="1190" y="282"/>
                </a:lnTo>
                <a:lnTo>
                  <a:pt x="1188" y="264"/>
                </a:lnTo>
                <a:lnTo>
                  <a:pt x="1188" y="244"/>
                </a:lnTo>
                <a:lnTo>
                  <a:pt x="1188" y="244"/>
                </a:lnTo>
                <a:lnTo>
                  <a:pt x="1188" y="226"/>
                </a:lnTo>
                <a:lnTo>
                  <a:pt x="1190" y="208"/>
                </a:lnTo>
                <a:lnTo>
                  <a:pt x="1193" y="192"/>
                </a:lnTo>
                <a:lnTo>
                  <a:pt x="1198" y="175"/>
                </a:lnTo>
                <a:lnTo>
                  <a:pt x="1202" y="159"/>
                </a:lnTo>
                <a:lnTo>
                  <a:pt x="1208" y="144"/>
                </a:lnTo>
                <a:lnTo>
                  <a:pt x="1216" y="131"/>
                </a:lnTo>
                <a:lnTo>
                  <a:pt x="1223" y="117"/>
                </a:lnTo>
                <a:lnTo>
                  <a:pt x="1231" y="105"/>
                </a:lnTo>
                <a:lnTo>
                  <a:pt x="1241" y="96"/>
                </a:lnTo>
                <a:lnTo>
                  <a:pt x="1250" y="86"/>
                </a:lnTo>
                <a:lnTo>
                  <a:pt x="1261" y="79"/>
                </a:lnTo>
                <a:lnTo>
                  <a:pt x="1272" y="73"/>
                </a:lnTo>
                <a:lnTo>
                  <a:pt x="1284" y="68"/>
                </a:lnTo>
                <a:lnTo>
                  <a:pt x="1296" y="66"/>
                </a:lnTo>
                <a:lnTo>
                  <a:pt x="1308" y="65"/>
                </a:lnTo>
                <a:lnTo>
                  <a:pt x="1308" y="65"/>
                </a:lnTo>
                <a:lnTo>
                  <a:pt x="1320" y="66"/>
                </a:lnTo>
                <a:lnTo>
                  <a:pt x="1332" y="68"/>
                </a:lnTo>
                <a:lnTo>
                  <a:pt x="1344" y="73"/>
                </a:lnTo>
                <a:lnTo>
                  <a:pt x="1355" y="79"/>
                </a:lnTo>
                <a:lnTo>
                  <a:pt x="1366" y="86"/>
                </a:lnTo>
                <a:lnTo>
                  <a:pt x="1375" y="96"/>
                </a:lnTo>
                <a:lnTo>
                  <a:pt x="1385" y="105"/>
                </a:lnTo>
                <a:lnTo>
                  <a:pt x="1393" y="117"/>
                </a:lnTo>
                <a:lnTo>
                  <a:pt x="1400" y="131"/>
                </a:lnTo>
                <a:lnTo>
                  <a:pt x="1408" y="144"/>
                </a:lnTo>
                <a:lnTo>
                  <a:pt x="1414" y="159"/>
                </a:lnTo>
                <a:lnTo>
                  <a:pt x="1418" y="175"/>
                </a:lnTo>
                <a:lnTo>
                  <a:pt x="1423" y="192"/>
                </a:lnTo>
                <a:lnTo>
                  <a:pt x="1426" y="208"/>
                </a:lnTo>
                <a:lnTo>
                  <a:pt x="1428" y="226"/>
                </a:lnTo>
                <a:lnTo>
                  <a:pt x="1428" y="244"/>
                </a:lnTo>
                <a:lnTo>
                  <a:pt x="1428" y="2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FE5B556-B9BB-448B-AB3B-C768855A4CB5}"/>
              </a:ext>
            </a:extLst>
          </p:cNvPr>
          <p:cNvSpPr/>
          <p:nvPr/>
        </p:nvSpPr>
        <p:spPr>
          <a:xfrm flipV="1">
            <a:off x="7768957" y="3068960"/>
            <a:ext cx="559291" cy="659089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50" name="Freihandform 9">
            <a:extLst>
              <a:ext uri="{FF2B5EF4-FFF2-40B4-BE49-F238E27FC236}">
                <a16:creationId xmlns:a16="http://schemas.microsoft.com/office/drawing/2014/main" id="{9570ECA8-2070-4D71-B03D-FE630AF54112}"/>
              </a:ext>
            </a:extLst>
          </p:cNvPr>
          <p:cNvSpPr/>
          <p:nvPr/>
        </p:nvSpPr>
        <p:spPr>
          <a:xfrm>
            <a:off x="4729821" y="3307705"/>
            <a:ext cx="489940" cy="383916"/>
          </a:xfrm>
          <a:custGeom>
            <a:avLst/>
            <a:gdLst>
              <a:gd name="connsiteX0" fmla="*/ 3040698 w 4604551"/>
              <a:gd name="connsiteY0" fmla="*/ 2522611 h 3533299"/>
              <a:gd name="connsiteX1" fmla="*/ 2977348 w 4604551"/>
              <a:gd name="connsiteY1" fmla="*/ 2522817 h 3533299"/>
              <a:gd name="connsiteX2" fmla="*/ 2698510 w 4604551"/>
              <a:gd name="connsiteY2" fmla="*/ 2806309 h 3533299"/>
              <a:gd name="connsiteX3" fmla="*/ 2978752 w 4604551"/>
              <a:gd name="connsiteY3" fmla="*/ 3151334 h 3533299"/>
              <a:gd name="connsiteX4" fmla="*/ 3320940 w 4604551"/>
              <a:gd name="connsiteY4" fmla="*/ 2867635 h 3533299"/>
              <a:gd name="connsiteX5" fmla="*/ 3040698 w 4604551"/>
              <a:gd name="connsiteY5" fmla="*/ 2522611 h 3533299"/>
              <a:gd name="connsiteX6" fmla="*/ 3021295 w 4604551"/>
              <a:gd name="connsiteY6" fmla="*/ 2130626 h 3533299"/>
              <a:gd name="connsiteX7" fmla="*/ 3135952 w 4604551"/>
              <a:gd name="connsiteY7" fmla="*/ 2141900 h 3533299"/>
              <a:gd name="connsiteX8" fmla="*/ 3146973 w 4604551"/>
              <a:gd name="connsiteY8" fmla="*/ 2285695 h 3533299"/>
              <a:gd name="connsiteX9" fmla="*/ 3353604 w 4604551"/>
              <a:gd name="connsiteY9" fmla="*/ 2384765 h 3533299"/>
              <a:gd name="connsiteX10" fmla="*/ 3472619 w 4604551"/>
              <a:gd name="connsiteY10" fmla="*/ 2303317 h 3533299"/>
              <a:gd name="connsiteX11" fmla="*/ 3553204 w 4604551"/>
              <a:gd name="connsiteY11" fmla="*/ 2385654 h 3533299"/>
              <a:gd name="connsiteX12" fmla="*/ 3469218 w 4604551"/>
              <a:gd name="connsiteY12" fmla="*/ 2502891 h 3533299"/>
              <a:gd name="connsiteX13" fmla="*/ 3563824 w 4604551"/>
              <a:gd name="connsiteY13" fmla="*/ 2711603 h 3533299"/>
              <a:gd name="connsiteX14" fmla="*/ 3707349 w 4604551"/>
              <a:gd name="connsiteY14" fmla="*/ 2725711 h 3533299"/>
              <a:gd name="connsiteX15" fmla="*/ 3716157 w 4604551"/>
              <a:gd name="connsiteY15" fmla="*/ 2840584 h 3533299"/>
              <a:gd name="connsiteX16" fmla="*/ 3576460 w 4604551"/>
              <a:gd name="connsiteY16" fmla="*/ 2876407 h 3533299"/>
              <a:gd name="connsiteX17" fmla="*/ 3514776 w 4604551"/>
              <a:gd name="connsiteY17" fmla="*/ 3097102 h 3533299"/>
              <a:gd name="connsiteX18" fmla="*/ 3615653 w 4604551"/>
              <a:gd name="connsiteY18" fmla="*/ 3200166 h 3533299"/>
              <a:gd name="connsiteX19" fmla="*/ 3548562 w 4604551"/>
              <a:gd name="connsiteY19" fmla="*/ 3293825 h 3533299"/>
              <a:gd name="connsiteX20" fmla="*/ 3418520 w 4604551"/>
              <a:gd name="connsiteY20" fmla="*/ 3231472 h 3533299"/>
              <a:gd name="connsiteX21" fmla="*/ 3229408 w 4604551"/>
              <a:gd name="connsiteY21" fmla="*/ 3360883 h 3533299"/>
              <a:gd name="connsiteX22" fmla="*/ 3240436 w 4604551"/>
              <a:gd name="connsiteY22" fmla="*/ 3504678 h 3533299"/>
              <a:gd name="connsiteX23" fmla="*/ 3128838 w 4604551"/>
              <a:gd name="connsiteY23" fmla="*/ 3533299 h 3533299"/>
              <a:gd name="connsiteX24" fmla="*/ 3069301 w 4604551"/>
              <a:gd name="connsiteY24" fmla="*/ 3401945 h 3533299"/>
              <a:gd name="connsiteX25" fmla="*/ 2841248 w 4604551"/>
              <a:gd name="connsiteY25" fmla="*/ 3379522 h 3533299"/>
              <a:gd name="connsiteX26" fmla="*/ 2757267 w 4604551"/>
              <a:gd name="connsiteY26" fmla="*/ 3496763 h 3533299"/>
              <a:gd name="connsiteX27" fmla="*/ 2653380 w 4604551"/>
              <a:gd name="connsiteY27" fmla="*/ 3446954 h 3533299"/>
              <a:gd name="connsiteX28" fmla="*/ 2692205 w 4604551"/>
              <a:gd name="connsiteY28" fmla="*/ 3308061 h 3533299"/>
              <a:gd name="connsiteX29" fmla="*/ 2531920 w 4604551"/>
              <a:gd name="connsiteY29" fmla="*/ 3144295 h 3533299"/>
              <a:gd name="connsiteX30" fmla="*/ 2392225 w 4604551"/>
              <a:gd name="connsiteY30" fmla="*/ 3180125 h 3533299"/>
              <a:gd name="connsiteX31" fmla="*/ 2344660 w 4604551"/>
              <a:gd name="connsiteY31" fmla="*/ 3075192 h 3533299"/>
              <a:gd name="connsiteX32" fmla="*/ 2463680 w 4604551"/>
              <a:gd name="connsiteY32" fmla="*/ 2993751 h 3533299"/>
              <a:gd name="connsiteX33" fmla="*/ 2446162 w 4604551"/>
              <a:gd name="connsiteY33" fmla="*/ 2765268 h 3533299"/>
              <a:gd name="connsiteX34" fmla="*/ 2316118 w 4604551"/>
              <a:gd name="connsiteY34" fmla="*/ 2702922 h 3533299"/>
              <a:gd name="connsiteX35" fmla="*/ 2347130 w 4604551"/>
              <a:gd name="connsiteY35" fmla="*/ 2591964 h 3533299"/>
              <a:gd name="connsiteX36" fmla="*/ 2490655 w 4604551"/>
              <a:gd name="connsiteY36" fmla="*/ 2606081 h 3533299"/>
              <a:gd name="connsiteX37" fmla="*/ 2624101 w 4604551"/>
              <a:gd name="connsiteY37" fmla="*/ 2419793 h 3533299"/>
              <a:gd name="connsiteX38" fmla="*/ 2564557 w 4604551"/>
              <a:gd name="connsiteY38" fmla="*/ 2288443 h 3533299"/>
              <a:gd name="connsiteX39" fmla="*/ 2659636 w 4604551"/>
              <a:gd name="connsiteY39" fmla="*/ 2223379 h 3533299"/>
              <a:gd name="connsiteX40" fmla="*/ 2760508 w 4604551"/>
              <a:gd name="connsiteY40" fmla="*/ 2326448 h 3533299"/>
              <a:gd name="connsiteX41" fmla="*/ 2982478 w 4604551"/>
              <a:gd name="connsiteY41" fmla="*/ 2269521 h 3533299"/>
              <a:gd name="connsiteX42" fmla="*/ 3650784 w 4604551"/>
              <a:gd name="connsiteY42" fmla="*/ 924249 h 3533299"/>
              <a:gd name="connsiteX43" fmla="*/ 3565325 w 4604551"/>
              <a:gd name="connsiteY43" fmla="*/ 932950 h 3533299"/>
              <a:gd name="connsiteX44" fmla="*/ 3226741 w 4604551"/>
              <a:gd name="connsiteY44" fmla="*/ 1352579 h 3533299"/>
              <a:gd name="connsiteX45" fmla="*/ 3650783 w 4604551"/>
              <a:gd name="connsiteY45" fmla="*/ 1780909 h 3533299"/>
              <a:gd name="connsiteX46" fmla="*/ 4074827 w 4604551"/>
              <a:gd name="connsiteY46" fmla="*/ 1352579 h 3533299"/>
              <a:gd name="connsiteX47" fmla="*/ 3650784 w 4604551"/>
              <a:gd name="connsiteY47" fmla="*/ 924249 h 3533299"/>
              <a:gd name="connsiteX48" fmla="*/ 1432390 w 4604551"/>
              <a:gd name="connsiteY48" fmla="*/ 773829 h 3533299"/>
              <a:gd name="connsiteX49" fmla="*/ 789281 w 4604551"/>
              <a:gd name="connsiteY49" fmla="*/ 1260229 h 3533299"/>
              <a:gd name="connsiteX50" fmla="*/ 1249616 w 4604551"/>
              <a:gd name="connsiteY50" fmla="*/ 2035160 h 3533299"/>
              <a:gd name="connsiteX51" fmla="*/ 2019878 w 4604551"/>
              <a:gd name="connsiteY51" fmla="*/ 1567051 h 3533299"/>
              <a:gd name="connsiteX52" fmla="*/ 1559542 w 4604551"/>
              <a:gd name="connsiteY52" fmla="*/ 792120 h 3533299"/>
              <a:gd name="connsiteX53" fmla="*/ 1432390 w 4604551"/>
              <a:gd name="connsiteY53" fmla="*/ 773829 h 3533299"/>
              <a:gd name="connsiteX54" fmla="*/ 3728706 w 4604551"/>
              <a:gd name="connsiteY54" fmla="*/ 397838 h 3533299"/>
              <a:gd name="connsiteX55" fmla="*/ 3762697 w 4604551"/>
              <a:gd name="connsiteY55" fmla="*/ 590416 h 3533299"/>
              <a:gd name="connsiteX56" fmla="*/ 4054704 w 4604551"/>
              <a:gd name="connsiteY56" fmla="*/ 696632 h 3533299"/>
              <a:gd name="connsiteX57" fmla="*/ 4204479 w 4604551"/>
              <a:gd name="connsiteY57" fmla="*/ 570899 h 3533299"/>
              <a:gd name="connsiteX58" fmla="*/ 4324171 w 4604551"/>
              <a:gd name="connsiteY58" fmla="*/ 671293 h 3533299"/>
              <a:gd name="connsiteX59" fmla="*/ 4226424 w 4604551"/>
              <a:gd name="connsiteY59" fmla="*/ 840664 h 3533299"/>
              <a:gd name="connsiteX60" fmla="*/ 4381839 w 4604551"/>
              <a:gd name="connsiteY60" fmla="*/ 1109730 h 3533299"/>
              <a:gd name="connsiteX61" fmla="*/ 4577393 w 4604551"/>
              <a:gd name="connsiteY61" fmla="*/ 1109686 h 3533299"/>
              <a:gd name="connsiteX62" fmla="*/ 4604551 w 4604551"/>
              <a:gd name="connsiteY62" fmla="*/ 1263529 h 3533299"/>
              <a:gd name="connsiteX63" fmla="*/ 4420802 w 4604551"/>
              <a:gd name="connsiteY63" fmla="*/ 1330444 h 3533299"/>
              <a:gd name="connsiteX64" fmla="*/ 4366905 w 4604551"/>
              <a:gd name="connsiteY64" fmla="*/ 1636459 h 3533299"/>
              <a:gd name="connsiteX65" fmla="*/ 4516736 w 4604551"/>
              <a:gd name="connsiteY65" fmla="*/ 1762126 h 3533299"/>
              <a:gd name="connsiteX66" fmla="*/ 4438653 w 4604551"/>
              <a:gd name="connsiteY66" fmla="*/ 1897433 h 3533299"/>
              <a:gd name="connsiteX67" fmla="*/ 4254879 w 4604551"/>
              <a:gd name="connsiteY67" fmla="*/ 1830581 h 3533299"/>
              <a:gd name="connsiteX68" fmla="*/ 4016889 w 4604551"/>
              <a:gd name="connsiteY68" fmla="*/ 2030357 h 3533299"/>
              <a:gd name="connsiteX69" fmla="*/ 4050890 w 4604551"/>
              <a:gd name="connsiteY69" fmla="*/ 2222934 h 3533299"/>
              <a:gd name="connsiteX70" fmla="*/ 3904100 w 4604551"/>
              <a:gd name="connsiteY70" fmla="*/ 2276394 h 3533299"/>
              <a:gd name="connsiteX71" fmla="*/ 3806295 w 4604551"/>
              <a:gd name="connsiteY71" fmla="*/ 2107055 h 3533299"/>
              <a:gd name="connsiteX72" fmla="*/ 3495570 w 4604551"/>
              <a:gd name="connsiteY72" fmla="*/ 2107117 h 3533299"/>
              <a:gd name="connsiteX73" fmla="*/ 3397830 w 4604551"/>
              <a:gd name="connsiteY73" fmla="*/ 2276493 h 3533299"/>
              <a:gd name="connsiteX74" fmla="*/ 3251019 w 4604551"/>
              <a:gd name="connsiteY74" fmla="*/ 2223091 h 3533299"/>
              <a:gd name="connsiteX75" fmla="*/ 3284944 w 4604551"/>
              <a:gd name="connsiteY75" fmla="*/ 2030502 h 3533299"/>
              <a:gd name="connsiteX76" fmla="*/ 3046875 w 4604551"/>
              <a:gd name="connsiteY76" fmla="*/ 1830819 h 3533299"/>
              <a:gd name="connsiteX77" fmla="*/ 2863129 w 4604551"/>
              <a:gd name="connsiteY77" fmla="*/ 1897743 h 3533299"/>
              <a:gd name="connsiteX78" fmla="*/ 2784992 w 4604551"/>
              <a:gd name="connsiteY78" fmla="*/ 1762467 h 3533299"/>
              <a:gd name="connsiteX79" fmla="*/ 2934773 w 4604551"/>
              <a:gd name="connsiteY79" fmla="*/ 1636742 h 3533299"/>
              <a:gd name="connsiteX80" fmla="*/ 2880756 w 4604551"/>
              <a:gd name="connsiteY80" fmla="*/ 1330748 h 3533299"/>
              <a:gd name="connsiteX81" fmla="*/ 2696980 w 4604551"/>
              <a:gd name="connsiteY81" fmla="*/ 1263905 h 3533299"/>
              <a:gd name="connsiteX82" fmla="*/ 2724077 w 4604551"/>
              <a:gd name="connsiteY82" fmla="*/ 1110051 h 3533299"/>
              <a:gd name="connsiteX83" fmla="*/ 2919632 w 4604551"/>
              <a:gd name="connsiteY83" fmla="*/ 1110018 h 3533299"/>
              <a:gd name="connsiteX84" fmla="*/ 3074942 w 4604551"/>
              <a:gd name="connsiteY84" fmla="*/ 840891 h 3533299"/>
              <a:gd name="connsiteX85" fmla="*/ 2977127 w 4604551"/>
              <a:gd name="connsiteY85" fmla="*/ 671558 h 3533299"/>
              <a:gd name="connsiteX86" fmla="*/ 3096779 w 4604551"/>
              <a:gd name="connsiteY86" fmla="*/ 571117 h 3533299"/>
              <a:gd name="connsiteX87" fmla="*/ 3246604 w 4604551"/>
              <a:gd name="connsiteY87" fmla="*/ 696791 h 3533299"/>
              <a:gd name="connsiteX88" fmla="*/ 3538569 w 4604551"/>
              <a:gd name="connsiteY88" fmla="*/ 590460 h 3533299"/>
              <a:gd name="connsiteX89" fmla="*/ 3572484 w 4604551"/>
              <a:gd name="connsiteY89" fmla="*/ 397869 h 3533299"/>
              <a:gd name="connsiteX90" fmla="*/ 1636362 w 4604551"/>
              <a:gd name="connsiteY90" fmla="*/ 0 h 3533299"/>
              <a:gd name="connsiteX91" fmla="*/ 1863056 w 4604551"/>
              <a:gd name="connsiteY91" fmla="*/ 56473 h 3533299"/>
              <a:gd name="connsiteX92" fmla="*/ 1842706 w 4604551"/>
              <a:gd name="connsiteY92" fmla="*/ 348206 h 3533299"/>
              <a:gd name="connsiteX93" fmla="*/ 2227990 w 4604551"/>
              <a:gd name="connsiteY93" fmla="*/ 607973 h 3533299"/>
              <a:gd name="connsiteX94" fmla="*/ 2490806 w 4604551"/>
              <a:gd name="connsiteY94" fmla="*/ 479716 h 3533299"/>
              <a:gd name="connsiteX95" fmla="*/ 2628161 w 4604551"/>
              <a:gd name="connsiteY95" fmla="*/ 668693 h 3533299"/>
              <a:gd name="connsiteX96" fmla="*/ 2425052 w 4604551"/>
              <a:gd name="connsiteY96" fmla="*/ 879093 h 3533299"/>
              <a:gd name="connsiteX97" fmla="*/ 2553221 w 4604551"/>
              <a:gd name="connsiteY97" fmla="*/ 1325741 h 3533299"/>
              <a:gd name="connsiteX98" fmla="*/ 2836992 w 4604551"/>
              <a:gd name="connsiteY98" fmla="*/ 1396426 h 3533299"/>
              <a:gd name="connsiteX99" fmla="*/ 2820741 w 4604551"/>
              <a:gd name="connsiteY99" fmla="*/ 1629482 h 3533299"/>
              <a:gd name="connsiteX100" fmla="*/ 2529907 w 4604551"/>
              <a:gd name="connsiteY100" fmla="*/ 1660100 h 3533299"/>
              <a:gd name="connsiteX101" fmla="*/ 2340990 w 4604551"/>
              <a:gd name="connsiteY101" fmla="*/ 2084638 h 3533299"/>
              <a:gd name="connsiteX102" fmla="*/ 2512935 w 4604551"/>
              <a:gd name="connsiteY102" fmla="*/ 2321191 h 3533299"/>
              <a:gd name="connsiteX103" fmla="*/ 2350682 w 4604551"/>
              <a:gd name="connsiteY103" fmla="*/ 2489276 h 3533299"/>
              <a:gd name="connsiteX104" fmla="*/ 2108207 w 4604551"/>
              <a:gd name="connsiteY104" fmla="*/ 2325786 h 3533299"/>
              <a:gd name="connsiteX105" fmla="*/ 1690602 w 4604551"/>
              <a:gd name="connsiteY105" fmla="*/ 2529567 h 3533299"/>
              <a:gd name="connsiteX106" fmla="*/ 1670266 w 4604551"/>
              <a:gd name="connsiteY106" fmla="*/ 2821302 h 3533299"/>
              <a:gd name="connsiteX107" fmla="*/ 1437929 w 4604551"/>
              <a:gd name="connsiteY107" fmla="*/ 2845767 h 3533299"/>
              <a:gd name="connsiteX108" fmla="*/ 1357275 w 4604551"/>
              <a:gd name="connsiteY108" fmla="*/ 2564668 h 3533299"/>
              <a:gd name="connsiteX109" fmla="*/ 906381 w 4604551"/>
              <a:gd name="connsiteY109" fmla="*/ 2452343 h 3533299"/>
              <a:gd name="connsiteX110" fmla="*/ 703280 w 4604551"/>
              <a:gd name="connsiteY110" fmla="*/ 2662752 h 3533299"/>
              <a:gd name="connsiteX111" fmla="*/ 509574 w 4604551"/>
              <a:gd name="connsiteY111" fmla="*/ 2532151 h 3533299"/>
              <a:gd name="connsiteX112" fmla="*/ 628474 w 4604551"/>
              <a:gd name="connsiteY112" fmla="*/ 2264971 h 3533299"/>
              <a:gd name="connsiteX113" fmla="*/ 355272 w 4604551"/>
              <a:gd name="connsiteY113" fmla="*/ 1889096 h 3533299"/>
              <a:gd name="connsiteX114" fmla="*/ 64439 w 4604551"/>
              <a:gd name="connsiteY114" fmla="*/ 1919730 h 3533299"/>
              <a:gd name="connsiteX115" fmla="*/ 0 w 4604551"/>
              <a:gd name="connsiteY115" fmla="*/ 1695171 h 3533299"/>
              <a:gd name="connsiteX116" fmla="*/ 262823 w 4604551"/>
              <a:gd name="connsiteY116" fmla="*/ 1566928 h 3533299"/>
              <a:gd name="connsiteX117" fmla="*/ 295146 w 4604551"/>
              <a:gd name="connsiteY117" fmla="*/ 1103380 h 3533299"/>
              <a:gd name="connsiteX118" fmla="*/ 52664 w 4604551"/>
              <a:gd name="connsiteY118" fmla="*/ 939902 h 3533299"/>
              <a:gd name="connsiteX119" fmla="*/ 147644 w 4604551"/>
              <a:gd name="connsiteY119" fmla="*/ 726458 h 3533299"/>
              <a:gd name="connsiteX120" fmla="*/ 431412 w 4604551"/>
              <a:gd name="connsiteY120" fmla="*/ 797159 h 3533299"/>
              <a:gd name="connsiteX121" fmla="*/ 754136 w 4604551"/>
              <a:gd name="connsiteY121" fmla="*/ 462835 h 3533299"/>
              <a:gd name="connsiteX122" fmla="*/ 673466 w 4604551"/>
              <a:gd name="connsiteY122" fmla="*/ 181742 h 3533299"/>
              <a:gd name="connsiteX123" fmla="*/ 883422 w 4604551"/>
              <a:gd name="connsiteY123" fmla="*/ 79286 h 3533299"/>
              <a:gd name="connsiteX124" fmla="*/ 1055355 w 4604551"/>
              <a:gd name="connsiteY124" fmla="*/ 315848 h 3533299"/>
              <a:gd name="connsiteX125" fmla="*/ 1517475 w 4604551"/>
              <a:gd name="connsiteY125" fmla="*/ 267185 h 353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604551" h="3533299">
                <a:moveTo>
                  <a:pt x="3040698" y="2522611"/>
                </a:moveTo>
                <a:cubicBezTo>
                  <a:pt x="3019213" y="2520494"/>
                  <a:pt x="2998020" y="2520626"/>
                  <a:pt x="2977348" y="2522817"/>
                </a:cubicBezTo>
                <a:cubicBezTo>
                  <a:pt x="2832644" y="2538158"/>
                  <a:pt x="2713477" y="2654394"/>
                  <a:pt x="2698510" y="2806309"/>
                </a:cubicBezTo>
                <a:cubicBezTo>
                  <a:pt x="2681404" y="2979926"/>
                  <a:pt x="2806872" y="3134400"/>
                  <a:pt x="2978752" y="3151334"/>
                </a:cubicBezTo>
                <a:cubicBezTo>
                  <a:pt x="3150631" y="3168269"/>
                  <a:pt x="3303834" y="3041252"/>
                  <a:pt x="3320940" y="2867635"/>
                </a:cubicBezTo>
                <a:cubicBezTo>
                  <a:pt x="3338045" y="2694018"/>
                  <a:pt x="3212577" y="2539545"/>
                  <a:pt x="3040698" y="2522611"/>
                </a:cubicBezTo>
                <a:close/>
                <a:moveTo>
                  <a:pt x="3021295" y="2130626"/>
                </a:moveTo>
                <a:lnTo>
                  <a:pt x="3135952" y="2141900"/>
                </a:lnTo>
                <a:lnTo>
                  <a:pt x="3146973" y="2285695"/>
                </a:lnTo>
                <a:cubicBezTo>
                  <a:pt x="3221865" y="2304340"/>
                  <a:pt x="3292171" y="2338050"/>
                  <a:pt x="3353604" y="2384765"/>
                </a:cubicBezTo>
                <a:lnTo>
                  <a:pt x="3472619" y="2303317"/>
                </a:lnTo>
                <a:lnTo>
                  <a:pt x="3553204" y="2385654"/>
                </a:lnTo>
                <a:lnTo>
                  <a:pt x="3469218" y="2502891"/>
                </a:lnTo>
                <a:cubicBezTo>
                  <a:pt x="3514602" y="2565313"/>
                  <a:pt x="3546793" y="2636328"/>
                  <a:pt x="3563824" y="2711603"/>
                </a:cubicBezTo>
                <a:lnTo>
                  <a:pt x="3707349" y="2725711"/>
                </a:lnTo>
                <a:lnTo>
                  <a:pt x="3716157" y="2840584"/>
                </a:lnTo>
                <a:lnTo>
                  <a:pt x="3576460" y="2876407"/>
                </a:lnTo>
                <a:cubicBezTo>
                  <a:pt x="3571103" y="2953399"/>
                  <a:pt x="3550115" y="3028490"/>
                  <a:pt x="3514776" y="3097102"/>
                </a:cubicBezTo>
                <a:lnTo>
                  <a:pt x="3615653" y="3200166"/>
                </a:lnTo>
                <a:lnTo>
                  <a:pt x="3548562" y="3293825"/>
                </a:lnTo>
                <a:lnTo>
                  <a:pt x="3418520" y="3231472"/>
                </a:lnTo>
                <a:cubicBezTo>
                  <a:pt x="3364928" y="3287006"/>
                  <a:pt x="3300581" y="3331040"/>
                  <a:pt x="3229408" y="3360883"/>
                </a:cubicBezTo>
                <a:lnTo>
                  <a:pt x="3240436" y="3504678"/>
                </a:lnTo>
                <a:lnTo>
                  <a:pt x="3128838" y="3533299"/>
                </a:lnTo>
                <a:lnTo>
                  <a:pt x="3069301" y="3401945"/>
                </a:lnTo>
                <a:cubicBezTo>
                  <a:pt x="2992549" y="3410039"/>
                  <a:pt x="2914953" y="3402409"/>
                  <a:pt x="2841248" y="3379522"/>
                </a:cubicBezTo>
                <a:lnTo>
                  <a:pt x="2757267" y="3496763"/>
                </a:lnTo>
                <a:lnTo>
                  <a:pt x="2653380" y="3446954"/>
                </a:lnTo>
                <a:lnTo>
                  <a:pt x="2692205" y="3308061"/>
                </a:lnTo>
                <a:cubicBezTo>
                  <a:pt x="2628207" y="3264927"/>
                  <a:pt x="2573670" y="3209204"/>
                  <a:pt x="2531920" y="3144295"/>
                </a:cubicBezTo>
                <a:lnTo>
                  <a:pt x="2392225" y="3180125"/>
                </a:lnTo>
                <a:lnTo>
                  <a:pt x="2344660" y="3075192"/>
                </a:lnTo>
                <a:lnTo>
                  <a:pt x="2463680" y="2993751"/>
                </a:lnTo>
                <a:cubicBezTo>
                  <a:pt x="2442381" y="2919571"/>
                  <a:pt x="2436421" y="2841828"/>
                  <a:pt x="2446162" y="2765268"/>
                </a:cubicBezTo>
                <a:lnTo>
                  <a:pt x="2316118" y="2702922"/>
                </a:lnTo>
                <a:lnTo>
                  <a:pt x="2347130" y="2591964"/>
                </a:lnTo>
                <a:lnTo>
                  <a:pt x="2490655" y="2606081"/>
                </a:lnTo>
                <a:cubicBezTo>
                  <a:pt x="2522022" y="2535565"/>
                  <a:pt x="2567427" y="2472180"/>
                  <a:pt x="2624101" y="2419793"/>
                </a:cubicBezTo>
                <a:lnTo>
                  <a:pt x="2564557" y="2288443"/>
                </a:lnTo>
                <a:lnTo>
                  <a:pt x="2659636" y="2223379"/>
                </a:lnTo>
                <a:lnTo>
                  <a:pt x="2760508" y="2326448"/>
                </a:lnTo>
                <a:cubicBezTo>
                  <a:pt x="2829863" y="2292592"/>
                  <a:pt x="2905389" y="2273222"/>
                  <a:pt x="2982478" y="2269521"/>
                </a:cubicBezTo>
                <a:close/>
                <a:moveTo>
                  <a:pt x="3650784" y="924249"/>
                </a:moveTo>
                <a:cubicBezTo>
                  <a:pt x="3621510" y="924249"/>
                  <a:pt x="3592928" y="927245"/>
                  <a:pt x="3565325" y="932950"/>
                </a:cubicBezTo>
                <a:cubicBezTo>
                  <a:pt x="3372095" y="972891"/>
                  <a:pt x="3226740" y="1145589"/>
                  <a:pt x="3226741" y="1352579"/>
                </a:cubicBezTo>
                <a:cubicBezTo>
                  <a:pt x="3226741" y="1589139"/>
                  <a:pt x="3416591" y="1780910"/>
                  <a:pt x="3650783" y="1780909"/>
                </a:cubicBezTo>
                <a:cubicBezTo>
                  <a:pt x="3884976" y="1780909"/>
                  <a:pt x="4074826" y="1589139"/>
                  <a:pt x="4074827" y="1352579"/>
                </a:cubicBezTo>
                <a:cubicBezTo>
                  <a:pt x="4074826" y="1116019"/>
                  <a:pt x="3884975" y="924249"/>
                  <a:pt x="3650784" y="924249"/>
                </a:cubicBezTo>
                <a:close/>
                <a:moveTo>
                  <a:pt x="1432390" y="773829"/>
                </a:moveTo>
                <a:cubicBezTo>
                  <a:pt x="1137558" y="761876"/>
                  <a:pt x="864166" y="959879"/>
                  <a:pt x="789281" y="1260229"/>
                </a:cubicBezTo>
                <a:cubicBezTo>
                  <a:pt x="703698" y="1603485"/>
                  <a:pt x="909796" y="1950434"/>
                  <a:pt x="1249616" y="2035160"/>
                </a:cubicBezTo>
                <a:cubicBezTo>
                  <a:pt x="1589437" y="2119887"/>
                  <a:pt x="1934294" y="1910307"/>
                  <a:pt x="2019878" y="1567051"/>
                </a:cubicBezTo>
                <a:cubicBezTo>
                  <a:pt x="2105460" y="1223795"/>
                  <a:pt x="1899361" y="876846"/>
                  <a:pt x="1559542" y="792120"/>
                </a:cubicBezTo>
                <a:cubicBezTo>
                  <a:pt x="1517064" y="781529"/>
                  <a:pt x="1474508" y="775537"/>
                  <a:pt x="1432390" y="773829"/>
                </a:cubicBezTo>
                <a:close/>
                <a:moveTo>
                  <a:pt x="3728706" y="397838"/>
                </a:moveTo>
                <a:lnTo>
                  <a:pt x="3762697" y="590416"/>
                </a:lnTo>
                <a:cubicBezTo>
                  <a:pt x="3866237" y="605619"/>
                  <a:pt x="3965593" y="641760"/>
                  <a:pt x="4054704" y="696632"/>
                </a:cubicBezTo>
                <a:lnTo>
                  <a:pt x="4204479" y="570899"/>
                </a:lnTo>
                <a:lnTo>
                  <a:pt x="4324171" y="671293"/>
                </a:lnTo>
                <a:lnTo>
                  <a:pt x="4226424" y="840664"/>
                </a:lnTo>
                <a:cubicBezTo>
                  <a:pt x="4295967" y="918865"/>
                  <a:pt x="4348848" y="1010415"/>
                  <a:pt x="4381839" y="1109730"/>
                </a:cubicBezTo>
                <a:lnTo>
                  <a:pt x="4577393" y="1109686"/>
                </a:lnTo>
                <a:lnTo>
                  <a:pt x="4604551" y="1263529"/>
                </a:lnTo>
                <a:lnTo>
                  <a:pt x="4420802" y="1330444"/>
                </a:lnTo>
                <a:cubicBezTo>
                  <a:pt x="4423809" y="1435051"/>
                  <a:pt x="4405471" y="1539174"/>
                  <a:pt x="4366905" y="1636459"/>
                </a:cubicBezTo>
                <a:lnTo>
                  <a:pt x="4516736" y="1762126"/>
                </a:lnTo>
                <a:lnTo>
                  <a:pt x="4438653" y="1897433"/>
                </a:lnTo>
                <a:lnTo>
                  <a:pt x="4254879" y="1830581"/>
                </a:lnTo>
                <a:cubicBezTo>
                  <a:pt x="4189944" y="1912647"/>
                  <a:pt x="4108966" y="1980623"/>
                  <a:pt x="4016889" y="2030357"/>
                </a:cubicBezTo>
                <a:lnTo>
                  <a:pt x="4050890" y="2222934"/>
                </a:lnTo>
                <a:lnTo>
                  <a:pt x="3904100" y="2276394"/>
                </a:lnTo>
                <a:lnTo>
                  <a:pt x="3806295" y="2107055"/>
                </a:lnTo>
                <a:cubicBezTo>
                  <a:pt x="3703799" y="2128181"/>
                  <a:pt x="3598073" y="2128203"/>
                  <a:pt x="3495570" y="2107117"/>
                </a:cubicBezTo>
                <a:lnTo>
                  <a:pt x="3397830" y="2276493"/>
                </a:lnTo>
                <a:lnTo>
                  <a:pt x="3251019" y="2223091"/>
                </a:lnTo>
                <a:lnTo>
                  <a:pt x="3284944" y="2030502"/>
                </a:lnTo>
                <a:cubicBezTo>
                  <a:pt x="3192848" y="1980803"/>
                  <a:pt x="3111845" y="1912860"/>
                  <a:pt x="3046875" y="1830819"/>
                </a:cubicBezTo>
                <a:lnTo>
                  <a:pt x="2863129" y="1897743"/>
                </a:lnTo>
                <a:lnTo>
                  <a:pt x="2784992" y="1762467"/>
                </a:lnTo>
                <a:lnTo>
                  <a:pt x="2934773" y="1636742"/>
                </a:lnTo>
                <a:cubicBezTo>
                  <a:pt x="2896170" y="1539472"/>
                  <a:pt x="2877790" y="1435355"/>
                  <a:pt x="2880756" y="1330748"/>
                </a:cubicBezTo>
                <a:lnTo>
                  <a:pt x="2696980" y="1263905"/>
                </a:lnTo>
                <a:lnTo>
                  <a:pt x="2724077" y="1110051"/>
                </a:lnTo>
                <a:lnTo>
                  <a:pt x="2919632" y="1110018"/>
                </a:lnTo>
                <a:cubicBezTo>
                  <a:pt x="2952584" y="1010691"/>
                  <a:pt x="3005428" y="919119"/>
                  <a:pt x="3074942" y="840891"/>
                </a:cubicBezTo>
                <a:lnTo>
                  <a:pt x="2977127" y="671558"/>
                </a:lnTo>
                <a:lnTo>
                  <a:pt x="3096779" y="571117"/>
                </a:lnTo>
                <a:lnTo>
                  <a:pt x="3246604" y="696791"/>
                </a:lnTo>
                <a:cubicBezTo>
                  <a:pt x="3335693" y="641884"/>
                  <a:pt x="3435035" y="605704"/>
                  <a:pt x="3538569" y="590460"/>
                </a:cubicBezTo>
                <a:lnTo>
                  <a:pt x="3572484" y="397869"/>
                </a:lnTo>
                <a:close/>
                <a:moveTo>
                  <a:pt x="1636362" y="0"/>
                </a:moveTo>
                <a:lnTo>
                  <a:pt x="1863056" y="56473"/>
                </a:lnTo>
                <a:lnTo>
                  <a:pt x="1842706" y="348206"/>
                </a:lnTo>
                <a:cubicBezTo>
                  <a:pt x="1987446" y="407726"/>
                  <a:pt x="2118539" y="496113"/>
                  <a:pt x="2227990" y="607973"/>
                </a:cubicBezTo>
                <a:lnTo>
                  <a:pt x="2490806" y="479716"/>
                </a:lnTo>
                <a:lnTo>
                  <a:pt x="2628161" y="668693"/>
                </a:lnTo>
                <a:lnTo>
                  <a:pt x="2425052" y="879093"/>
                </a:lnTo>
                <a:cubicBezTo>
                  <a:pt x="2497670" y="1017724"/>
                  <a:pt x="2541280" y="1169697"/>
                  <a:pt x="2553221" y="1325741"/>
                </a:cubicBezTo>
                <a:lnTo>
                  <a:pt x="2836992" y="1396426"/>
                </a:lnTo>
                <a:lnTo>
                  <a:pt x="2820741" y="1629482"/>
                </a:lnTo>
                <a:lnTo>
                  <a:pt x="2529907" y="1660100"/>
                </a:lnTo>
                <a:cubicBezTo>
                  <a:pt x="2496425" y="1812976"/>
                  <a:pt x="2432146" y="1957427"/>
                  <a:pt x="2340990" y="2084638"/>
                </a:cubicBezTo>
                <a:lnTo>
                  <a:pt x="2512935" y="2321191"/>
                </a:lnTo>
                <a:lnTo>
                  <a:pt x="2350682" y="2489276"/>
                </a:lnTo>
                <a:lnTo>
                  <a:pt x="2108207" y="2325786"/>
                </a:lnTo>
                <a:cubicBezTo>
                  <a:pt x="1984294" y="2421374"/>
                  <a:pt x="1842201" y="2490712"/>
                  <a:pt x="1690602" y="2529567"/>
                </a:cubicBezTo>
                <a:lnTo>
                  <a:pt x="1670266" y="2821302"/>
                </a:lnTo>
                <a:lnTo>
                  <a:pt x="1437929" y="2845767"/>
                </a:lnTo>
                <a:lnTo>
                  <a:pt x="1357275" y="2564668"/>
                </a:lnTo>
                <a:cubicBezTo>
                  <a:pt x="1200907" y="2558242"/>
                  <a:pt x="1047488" y="2520023"/>
                  <a:pt x="906381" y="2452343"/>
                </a:cubicBezTo>
                <a:lnTo>
                  <a:pt x="703280" y="2662752"/>
                </a:lnTo>
                <a:lnTo>
                  <a:pt x="509574" y="2532151"/>
                </a:lnTo>
                <a:lnTo>
                  <a:pt x="628474" y="2264971"/>
                </a:lnTo>
                <a:cubicBezTo>
                  <a:pt x="512821" y="2159538"/>
                  <a:pt x="419864" y="2031645"/>
                  <a:pt x="355272" y="1889096"/>
                </a:cubicBezTo>
                <a:lnTo>
                  <a:pt x="64439" y="1919730"/>
                </a:lnTo>
                <a:lnTo>
                  <a:pt x="0" y="1695171"/>
                </a:lnTo>
                <a:lnTo>
                  <a:pt x="262823" y="1566928"/>
                </a:lnTo>
                <a:cubicBezTo>
                  <a:pt x="241998" y="1411821"/>
                  <a:pt x="252996" y="1254096"/>
                  <a:pt x="295146" y="1103380"/>
                </a:cubicBezTo>
                <a:lnTo>
                  <a:pt x="52664" y="939902"/>
                </a:lnTo>
                <a:lnTo>
                  <a:pt x="147644" y="726458"/>
                </a:lnTo>
                <a:lnTo>
                  <a:pt x="431412" y="797159"/>
                </a:lnTo>
                <a:cubicBezTo>
                  <a:pt x="515161" y="664954"/>
                  <a:pt x="624968" y="551199"/>
                  <a:pt x="754136" y="462835"/>
                </a:cubicBezTo>
                <a:lnTo>
                  <a:pt x="673466" y="181742"/>
                </a:lnTo>
                <a:lnTo>
                  <a:pt x="883422" y="79286"/>
                </a:lnTo>
                <a:lnTo>
                  <a:pt x="1055355" y="315848"/>
                </a:lnTo>
                <a:cubicBezTo>
                  <a:pt x="1204490" y="268405"/>
                  <a:pt x="1361729" y="251848"/>
                  <a:pt x="1517475" y="267185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ctr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4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52" name="Freihandform 42">
            <a:extLst>
              <a:ext uri="{FF2B5EF4-FFF2-40B4-BE49-F238E27FC236}">
                <a16:creationId xmlns:a16="http://schemas.microsoft.com/office/drawing/2014/main" id="{75179FB9-4AAB-48CC-A574-780481441079}"/>
              </a:ext>
            </a:extLst>
          </p:cNvPr>
          <p:cNvSpPr/>
          <p:nvPr/>
        </p:nvSpPr>
        <p:spPr>
          <a:xfrm>
            <a:off x="1343473" y="3263744"/>
            <a:ext cx="432048" cy="332440"/>
          </a:xfrm>
          <a:custGeom>
            <a:avLst/>
            <a:gdLst>
              <a:gd name="connsiteX0" fmla="*/ 1951162 w 3589928"/>
              <a:gd name="connsiteY0" fmla="*/ 1677139 h 1942250"/>
              <a:gd name="connsiteX1" fmla="*/ 1951393 w 3589928"/>
              <a:gd name="connsiteY1" fmla="*/ 1678034 h 1942250"/>
              <a:gd name="connsiteX2" fmla="*/ 1948132 w 3589928"/>
              <a:gd name="connsiteY2" fmla="*/ 1705327 h 1942250"/>
              <a:gd name="connsiteX3" fmla="*/ 1948709 w 3589928"/>
              <a:gd name="connsiteY3" fmla="*/ 1699966 h 1942250"/>
              <a:gd name="connsiteX4" fmla="*/ 1946997 w 3589928"/>
              <a:gd name="connsiteY4" fmla="*/ 1714247 h 1942250"/>
              <a:gd name="connsiteX5" fmla="*/ 1950067 w 3589928"/>
              <a:gd name="connsiteY5" fmla="*/ 1685679 h 1942250"/>
              <a:gd name="connsiteX6" fmla="*/ 1950194 w 3589928"/>
              <a:gd name="connsiteY6" fmla="*/ 1686149 h 1942250"/>
              <a:gd name="connsiteX7" fmla="*/ 1799409 w 3589928"/>
              <a:gd name="connsiteY7" fmla="*/ 1554892 h 1942250"/>
              <a:gd name="connsiteX8" fmla="*/ 1818290 w 3589928"/>
              <a:gd name="connsiteY8" fmla="*/ 1557092 h 1942250"/>
              <a:gd name="connsiteX9" fmla="*/ 1807785 w 3589928"/>
              <a:gd name="connsiteY9" fmla="*/ 1569079 h 1942250"/>
              <a:gd name="connsiteX10" fmla="*/ 1808145 w 3589928"/>
              <a:gd name="connsiteY10" fmla="*/ 1569020 h 1942250"/>
              <a:gd name="connsiteX11" fmla="*/ 1818348 w 3589928"/>
              <a:gd name="connsiteY11" fmla="*/ 1557376 h 1942250"/>
              <a:gd name="connsiteX12" fmla="*/ 1842334 w 3589928"/>
              <a:gd name="connsiteY12" fmla="*/ 1560170 h 1942250"/>
              <a:gd name="connsiteX13" fmla="*/ 1863371 w 3589928"/>
              <a:gd name="connsiteY13" fmla="*/ 1572019 h 1942250"/>
              <a:gd name="connsiteX14" fmla="*/ 1863376 w 3589928"/>
              <a:gd name="connsiteY14" fmla="*/ 1572020 h 1942250"/>
              <a:gd name="connsiteX15" fmla="*/ 1863375 w 3589928"/>
              <a:gd name="connsiteY15" fmla="*/ 1572021 h 1942250"/>
              <a:gd name="connsiteX16" fmla="*/ 1881222 w 3589928"/>
              <a:gd name="connsiteY16" fmla="*/ 1582074 h 1942250"/>
              <a:gd name="connsiteX17" fmla="*/ 1911947 w 3589928"/>
              <a:gd name="connsiteY17" fmla="*/ 1608693 h 1942250"/>
              <a:gd name="connsiteX18" fmla="*/ 1925753 w 3589928"/>
              <a:gd name="connsiteY18" fmla="*/ 1626623 h 1942250"/>
              <a:gd name="connsiteX19" fmla="*/ 1925362 w 3589928"/>
              <a:gd name="connsiteY19" fmla="*/ 1627242 h 1942250"/>
              <a:gd name="connsiteX20" fmla="*/ 1925428 w 3589928"/>
              <a:gd name="connsiteY20" fmla="*/ 1627330 h 1942250"/>
              <a:gd name="connsiteX21" fmla="*/ 1925594 w 3589928"/>
              <a:gd name="connsiteY21" fmla="*/ 1627065 h 1942250"/>
              <a:gd name="connsiteX22" fmla="*/ 1939064 w 3589928"/>
              <a:gd name="connsiteY22" fmla="*/ 1644618 h 1942250"/>
              <a:gd name="connsiteX23" fmla="*/ 1950064 w 3589928"/>
              <a:gd name="connsiteY23" fmla="*/ 1685641 h 1942250"/>
              <a:gd name="connsiteX24" fmla="*/ 1946993 w 3589928"/>
              <a:gd name="connsiteY24" fmla="*/ 1714208 h 1942250"/>
              <a:gd name="connsiteX25" fmla="*/ 1945134 w 3589928"/>
              <a:gd name="connsiteY25" fmla="*/ 1729706 h 1942250"/>
              <a:gd name="connsiteX26" fmla="*/ 1937045 w 3589928"/>
              <a:gd name="connsiteY26" fmla="*/ 1744162 h 1942250"/>
              <a:gd name="connsiteX27" fmla="*/ 1937050 w 3589928"/>
              <a:gd name="connsiteY27" fmla="*/ 1744166 h 1942250"/>
              <a:gd name="connsiteX28" fmla="*/ 1936477 w 3589928"/>
              <a:gd name="connsiteY28" fmla="*/ 1745176 h 1942250"/>
              <a:gd name="connsiteX29" fmla="*/ 1927718 w 3589928"/>
              <a:gd name="connsiteY29" fmla="*/ 1760829 h 1942250"/>
              <a:gd name="connsiteX30" fmla="*/ 1927969 w 3589928"/>
              <a:gd name="connsiteY30" fmla="*/ 1761001 h 1942250"/>
              <a:gd name="connsiteX31" fmla="*/ 1923859 w 3589928"/>
              <a:gd name="connsiteY31" fmla="*/ 1768281 h 1942250"/>
              <a:gd name="connsiteX32" fmla="*/ 1807959 w 3589928"/>
              <a:gd name="connsiteY32" fmla="*/ 1902757 h 1942250"/>
              <a:gd name="connsiteX33" fmla="*/ 1648991 w 3589928"/>
              <a:gd name="connsiteY33" fmla="*/ 1915019 h 1942250"/>
              <a:gd name="connsiteX34" fmla="*/ 1618264 w 3589928"/>
              <a:gd name="connsiteY34" fmla="*/ 1888399 h 1942250"/>
              <a:gd name="connsiteX35" fmla="*/ 1585181 w 3589928"/>
              <a:gd name="connsiteY35" fmla="*/ 1768133 h 1942250"/>
              <a:gd name="connsiteX36" fmla="*/ 1604361 w 3589928"/>
              <a:gd name="connsiteY36" fmla="*/ 1734152 h 1942250"/>
              <a:gd name="connsiteX37" fmla="*/ 1626207 w 3589928"/>
              <a:gd name="connsiteY37" fmla="*/ 1708805 h 1942250"/>
              <a:gd name="connsiteX38" fmla="*/ 1625851 w 3589928"/>
              <a:gd name="connsiteY38" fmla="*/ 1708580 h 1942250"/>
              <a:gd name="connsiteX39" fmla="*/ 1712621 w 3589928"/>
              <a:gd name="connsiteY39" fmla="*/ 1607905 h 1942250"/>
              <a:gd name="connsiteX40" fmla="*/ 1712353 w 3589928"/>
              <a:gd name="connsiteY40" fmla="*/ 1607628 h 1942250"/>
              <a:gd name="connsiteX41" fmla="*/ 1726985 w 3589928"/>
              <a:gd name="connsiteY41" fmla="*/ 1590649 h 1942250"/>
              <a:gd name="connsiteX42" fmla="*/ 1737186 w 3589928"/>
              <a:gd name="connsiteY42" fmla="*/ 1582703 h 1942250"/>
              <a:gd name="connsiteX43" fmla="*/ 1742584 w 3589928"/>
              <a:gd name="connsiteY43" fmla="*/ 1587460 h 1942250"/>
              <a:gd name="connsiteX44" fmla="*/ 1742734 w 3589928"/>
              <a:gd name="connsiteY44" fmla="*/ 1587359 h 1942250"/>
              <a:gd name="connsiteX45" fmla="*/ 1737127 w 3589928"/>
              <a:gd name="connsiteY45" fmla="*/ 1582418 h 1942250"/>
              <a:gd name="connsiteX46" fmla="*/ 1757677 w 3589928"/>
              <a:gd name="connsiteY46" fmla="*/ 1566412 h 1942250"/>
              <a:gd name="connsiteX47" fmla="*/ 1799409 w 3589928"/>
              <a:gd name="connsiteY47" fmla="*/ 1554892 h 1942250"/>
              <a:gd name="connsiteX48" fmla="*/ 1751577 w 3589928"/>
              <a:gd name="connsiteY48" fmla="*/ 1402419 h 1942250"/>
              <a:gd name="connsiteX49" fmla="*/ 1737605 w 3589928"/>
              <a:gd name="connsiteY49" fmla="*/ 1422791 h 1942250"/>
              <a:gd name="connsiteX50" fmla="*/ 1719370 w 3589928"/>
              <a:gd name="connsiteY50" fmla="*/ 1508982 h 1942250"/>
              <a:gd name="connsiteX51" fmla="*/ 1737607 w 3589928"/>
              <a:gd name="connsiteY51" fmla="*/ 1422790 h 1942250"/>
              <a:gd name="connsiteX52" fmla="*/ 1879120 w 3589928"/>
              <a:gd name="connsiteY52" fmla="*/ 1340760 h 1942250"/>
              <a:gd name="connsiteX53" fmla="*/ 1891734 w 3589928"/>
              <a:gd name="connsiteY53" fmla="*/ 1346123 h 1942250"/>
              <a:gd name="connsiteX54" fmla="*/ 1891734 w 3589928"/>
              <a:gd name="connsiteY54" fmla="*/ 1346122 h 1942250"/>
              <a:gd name="connsiteX55" fmla="*/ 1508214 w 3589928"/>
              <a:gd name="connsiteY55" fmla="*/ 1278347 h 1942250"/>
              <a:gd name="connsiteX56" fmla="*/ 1500802 w 3589928"/>
              <a:gd name="connsiteY56" fmla="*/ 1291495 h 1942250"/>
              <a:gd name="connsiteX57" fmla="*/ 1347803 w 3589928"/>
              <a:gd name="connsiteY57" fmla="*/ 1468557 h 1942250"/>
              <a:gd name="connsiteX58" fmla="*/ 1345253 w 3589928"/>
              <a:gd name="connsiteY58" fmla="*/ 1466943 h 1942250"/>
              <a:gd name="connsiteX59" fmla="*/ 1658039 w 3589928"/>
              <a:gd name="connsiteY59" fmla="*/ 1235113 h 1942250"/>
              <a:gd name="connsiteX60" fmla="*/ 1741669 w 3589928"/>
              <a:gd name="connsiteY60" fmla="*/ 1262821 h 1942250"/>
              <a:gd name="connsiteX61" fmla="*/ 1773168 w 3589928"/>
              <a:gd name="connsiteY61" fmla="*/ 1290040 h 1942250"/>
              <a:gd name="connsiteX62" fmla="*/ 1801155 w 3589928"/>
              <a:gd name="connsiteY62" fmla="*/ 1326179 h 1942250"/>
              <a:gd name="connsiteX63" fmla="*/ 1807920 w 3589928"/>
              <a:gd name="connsiteY63" fmla="*/ 1351107 h 1942250"/>
              <a:gd name="connsiteX64" fmla="*/ 1807920 w 3589928"/>
              <a:gd name="connsiteY64" fmla="*/ 1351108 h 1942250"/>
              <a:gd name="connsiteX65" fmla="*/ 1812711 w 3589928"/>
              <a:gd name="connsiteY65" fmla="*/ 1368766 h 1942250"/>
              <a:gd name="connsiteX66" fmla="*/ 1785002 w 3589928"/>
              <a:gd name="connsiteY66" fmla="*/ 1452395 h 1942250"/>
              <a:gd name="connsiteX67" fmla="*/ 1724623 w 3589928"/>
              <a:gd name="connsiteY67" fmla="*/ 1522275 h 1942250"/>
              <a:gd name="connsiteX68" fmla="*/ 1621301 w 3589928"/>
              <a:gd name="connsiteY68" fmla="*/ 1641849 h 1942250"/>
              <a:gd name="connsiteX69" fmla="*/ 1621303 w 3589928"/>
              <a:gd name="connsiteY69" fmla="*/ 1641849 h 1942250"/>
              <a:gd name="connsiteX70" fmla="*/ 1534828 w 3589928"/>
              <a:gd name="connsiteY70" fmla="*/ 1741924 h 1942250"/>
              <a:gd name="connsiteX71" fmla="*/ 1372472 w 3589928"/>
              <a:gd name="connsiteY71" fmla="*/ 1753761 h 1942250"/>
              <a:gd name="connsiteX72" fmla="*/ 1340974 w 3589928"/>
              <a:gd name="connsiteY72" fmla="*/ 1726543 h 1942250"/>
              <a:gd name="connsiteX73" fmla="*/ 1329137 w 3589928"/>
              <a:gd name="connsiteY73" fmla="*/ 1564185 h 1942250"/>
              <a:gd name="connsiteX74" fmla="*/ 1389136 w 3589928"/>
              <a:gd name="connsiteY74" fmla="*/ 1494748 h 1942250"/>
              <a:gd name="connsiteX75" fmla="*/ 1389133 w 3589928"/>
              <a:gd name="connsiteY75" fmla="*/ 1494747 h 1942250"/>
              <a:gd name="connsiteX76" fmla="*/ 1579312 w 3589928"/>
              <a:gd name="connsiteY76" fmla="*/ 1274658 h 1942250"/>
              <a:gd name="connsiteX77" fmla="*/ 1658039 w 3589928"/>
              <a:gd name="connsiteY77" fmla="*/ 1235113 h 1942250"/>
              <a:gd name="connsiteX78" fmla="*/ 3142004 w 3589928"/>
              <a:gd name="connsiteY78" fmla="*/ 1221976 h 1942250"/>
              <a:gd name="connsiteX79" fmla="*/ 3154535 w 3589928"/>
              <a:gd name="connsiteY79" fmla="*/ 1230340 h 1942250"/>
              <a:gd name="connsiteX80" fmla="*/ 3149733 w 3589928"/>
              <a:gd name="connsiteY80" fmla="*/ 1233546 h 1942250"/>
              <a:gd name="connsiteX81" fmla="*/ 3115985 w 3589928"/>
              <a:gd name="connsiteY81" fmla="*/ 1183026 h 1942250"/>
              <a:gd name="connsiteX82" fmla="*/ 3155551 w 3589928"/>
              <a:gd name="connsiteY82" fmla="*/ 1229662 h 1942250"/>
              <a:gd name="connsiteX83" fmla="*/ 3155550 w 3589928"/>
              <a:gd name="connsiteY83" fmla="*/ 1229661 h 1942250"/>
              <a:gd name="connsiteX84" fmla="*/ 3158201 w 3589928"/>
              <a:gd name="connsiteY84" fmla="*/ 1232786 h 1942250"/>
              <a:gd name="connsiteX85" fmla="*/ 3154535 w 3589928"/>
              <a:gd name="connsiteY85" fmla="*/ 1230340 h 1942250"/>
              <a:gd name="connsiteX86" fmla="*/ 3142005 w 3589928"/>
              <a:gd name="connsiteY86" fmla="*/ 1221975 h 1942250"/>
              <a:gd name="connsiteX87" fmla="*/ 1199433 w 3589928"/>
              <a:gd name="connsiteY87" fmla="*/ 1144050 h 1942250"/>
              <a:gd name="connsiteX88" fmla="*/ 1183648 w 3589928"/>
              <a:gd name="connsiteY88" fmla="*/ 1172046 h 1942250"/>
              <a:gd name="connsiteX89" fmla="*/ 1076156 w 3589928"/>
              <a:gd name="connsiteY89" fmla="*/ 1296443 h 1942250"/>
              <a:gd name="connsiteX90" fmla="*/ 1070725 w 3589928"/>
              <a:gd name="connsiteY90" fmla="*/ 1293001 h 1942250"/>
              <a:gd name="connsiteX91" fmla="*/ 2270850 w 3589928"/>
              <a:gd name="connsiteY91" fmla="*/ 1107160 h 1942250"/>
              <a:gd name="connsiteX92" fmla="*/ 2200352 w 3589928"/>
              <a:gd name="connsiteY92" fmla="*/ 1218425 h 1942250"/>
              <a:gd name="connsiteX93" fmla="*/ 2200352 w 3589928"/>
              <a:gd name="connsiteY93" fmla="*/ 1218427 h 1942250"/>
              <a:gd name="connsiteX94" fmla="*/ 1373834 w 3589928"/>
              <a:gd name="connsiteY94" fmla="*/ 1074212 h 1942250"/>
              <a:gd name="connsiteX95" fmla="*/ 1457465 w 3589928"/>
              <a:gd name="connsiteY95" fmla="*/ 1101919 h 1942250"/>
              <a:gd name="connsiteX96" fmla="*/ 1488963 w 3589928"/>
              <a:gd name="connsiteY96" fmla="*/ 1129137 h 1942250"/>
              <a:gd name="connsiteX97" fmla="*/ 1523250 w 3589928"/>
              <a:gd name="connsiteY97" fmla="*/ 1251677 h 1942250"/>
              <a:gd name="connsiteX98" fmla="*/ 1508213 w 3589928"/>
              <a:gd name="connsiteY98" fmla="*/ 1278347 h 1942250"/>
              <a:gd name="connsiteX99" fmla="*/ 1345251 w 3589928"/>
              <a:gd name="connsiteY99" fmla="*/ 1466940 h 1942250"/>
              <a:gd name="connsiteX100" fmla="*/ 1345253 w 3589928"/>
              <a:gd name="connsiteY100" fmla="*/ 1466941 h 1942250"/>
              <a:gd name="connsiteX101" fmla="*/ 1345250 w 3589928"/>
              <a:gd name="connsiteY101" fmla="*/ 1466943 h 1942250"/>
              <a:gd name="connsiteX102" fmla="*/ 1347800 w 3589928"/>
              <a:gd name="connsiteY102" fmla="*/ 1468558 h 1942250"/>
              <a:gd name="connsiteX103" fmla="*/ 1286993 w 3589928"/>
              <a:gd name="connsiteY103" fmla="*/ 1538927 h 1942250"/>
              <a:gd name="connsiteX104" fmla="*/ 1286986 w 3589928"/>
              <a:gd name="connsiteY104" fmla="*/ 1538938 h 1942250"/>
              <a:gd name="connsiteX105" fmla="*/ 1272631 w 3589928"/>
              <a:gd name="connsiteY105" fmla="*/ 1555553 h 1942250"/>
              <a:gd name="connsiteX106" fmla="*/ 1110275 w 3589928"/>
              <a:gd name="connsiteY106" fmla="*/ 1567390 h 1942250"/>
              <a:gd name="connsiteX107" fmla="*/ 1078775 w 3589928"/>
              <a:gd name="connsiteY107" fmla="*/ 1540171 h 1942250"/>
              <a:gd name="connsiteX108" fmla="*/ 1066937 w 3589928"/>
              <a:gd name="connsiteY108" fmla="*/ 1377814 h 1942250"/>
              <a:gd name="connsiteX109" fmla="*/ 1115636 w 3589928"/>
              <a:gd name="connsiteY109" fmla="*/ 1321458 h 1942250"/>
              <a:gd name="connsiteX110" fmla="*/ 1115632 w 3589928"/>
              <a:gd name="connsiteY110" fmla="*/ 1321456 h 1942250"/>
              <a:gd name="connsiteX111" fmla="*/ 1295107 w 3589928"/>
              <a:gd name="connsiteY111" fmla="*/ 1113753 h 1942250"/>
              <a:gd name="connsiteX112" fmla="*/ 1373834 w 3589928"/>
              <a:gd name="connsiteY112" fmla="*/ 1074212 h 1942250"/>
              <a:gd name="connsiteX113" fmla="*/ 2199591 w 3589928"/>
              <a:gd name="connsiteY113" fmla="*/ 958063 h 1942250"/>
              <a:gd name="connsiteX114" fmla="*/ 2199590 w 3589928"/>
              <a:gd name="connsiteY114" fmla="*/ 958064 h 1942250"/>
              <a:gd name="connsiteX115" fmla="*/ 2187428 w 3589928"/>
              <a:gd name="connsiteY115" fmla="*/ 962870 h 1942250"/>
              <a:gd name="connsiteX116" fmla="*/ 2167951 w 3589928"/>
              <a:gd name="connsiteY116" fmla="*/ 981773 h 1942250"/>
              <a:gd name="connsiteX117" fmla="*/ 2187430 w 3589928"/>
              <a:gd name="connsiteY117" fmla="*/ 962871 h 1942250"/>
              <a:gd name="connsiteX118" fmla="*/ 2199591 w 3589928"/>
              <a:gd name="connsiteY118" fmla="*/ 958065 h 1942250"/>
              <a:gd name="connsiteX119" fmla="*/ 2202267 w 3589928"/>
              <a:gd name="connsiteY119" fmla="*/ 959660 h 1942250"/>
              <a:gd name="connsiteX120" fmla="*/ 2202265 w 3589928"/>
              <a:gd name="connsiteY120" fmla="*/ 959660 h 1942250"/>
              <a:gd name="connsiteX121" fmla="*/ 2230945 w 3589928"/>
              <a:gd name="connsiteY121" fmla="*/ 976757 h 1942250"/>
              <a:gd name="connsiteX122" fmla="*/ 2230955 w 3589928"/>
              <a:gd name="connsiteY122" fmla="*/ 976763 h 1942250"/>
              <a:gd name="connsiteX123" fmla="*/ 2230961 w 3589928"/>
              <a:gd name="connsiteY123" fmla="*/ 976766 h 1942250"/>
              <a:gd name="connsiteX124" fmla="*/ 2318375 w 3589928"/>
              <a:gd name="connsiteY124" fmla="*/ 1032153 h 1942250"/>
              <a:gd name="connsiteX125" fmla="*/ 2230967 w 3589928"/>
              <a:gd name="connsiteY125" fmla="*/ 976769 h 1942250"/>
              <a:gd name="connsiteX126" fmla="*/ 2230961 w 3589928"/>
              <a:gd name="connsiteY126" fmla="*/ 976766 h 1942250"/>
              <a:gd name="connsiteX127" fmla="*/ 2230956 w 3589928"/>
              <a:gd name="connsiteY127" fmla="*/ 976762 h 1942250"/>
              <a:gd name="connsiteX128" fmla="*/ 2230945 w 3589928"/>
              <a:gd name="connsiteY128" fmla="*/ 976757 h 1942250"/>
              <a:gd name="connsiteX129" fmla="*/ 2230942 w 3589928"/>
              <a:gd name="connsiteY129" fmla="*/ 976755 h 1942250"/>
              <a:gd name="connsiteX130" fmla="*/ 2202265 w 3589928"/>
              <a:gd name="connsiteY130" fmla="*/ 959658 h 1942250"/>
              <a:gd name="connsiteX131" fmla="*/ 2202896 w 3589928"/>
              <a:gd name="connsiteY131" fmla="*/ 958983 h 1942250"/>
              <a:gd name="connsiteX132" fmla="*/ 2202894 w 3589928"/>
              <a:gd name="connsiteY132" fmla="*/ 958983 h 1942250"/>
              <a:gd name="connsiteX133" fmla="*/ 2202265 w 3589928"/>
              <a:gd name="connsiteY133" fmla="*/ 959658 h 1942250"/>
              <a:gd name="connsiteX134" fmla="*/ 2206177 w 3589928"/>
              <a:gd name="connsiteY134" fmla="*/ 955461 h 1942250"/>
              <a:gd name="connsiteX135" fmla="*/ 2202895 w 3589928"/>
              <a:gd name="connsiteY135" fmla="*/ 958982 h 1942250"/>
              <a:gd name="connsiteX136" fmla="*/ 2206178 w 3589928"/>
              <a:gd name="connsiteY136" fmla="*/ 955462 h 1942250"/>
              <a:gd name="connsiteX137" fmla="*/ 1056675 w 3589928"/>
              <a:gd name="connsiteY137" fmla="*/ 954763 h 1942250"/>
              <a:gd name="connsiteX138" fmla="*/ 1140307 w 3589928"/>
              <a:gd name="connsiteY138" fmla="*/ 982469 h 1942250"/>
              <a:gd name="connsiteX139" fmla="*/ 1171805 w 3589928"/>
              <a:gd name="connsiteY139" fmla="*/ 1009687 h 1942250"/>
              <a:gd name="connsiteX140" fmla="*/ 1206091 w 3589928"/>
              <a:gd name="connsiteY140" fmla="*/ 1132230 h 1942250"/>
              <a:gd name="connsiteX141" fmla="*/ 1199426 w 3589928"/>
              <a:gd name="connsiteY141" fmla="*/ 1144051 h 1942250"/>
              <a:gd name="connsiteX142" fmla="*/ 1070722 w 3589928"/>
              <a:gd name="connsiteY142" fmla="*/ 1292998 h 1942250"/>
              <a:gd name="connsiteX143" fmla="*/ 1070725 w 3589928"/>
              <a:gd name="connsiteY143" fmla="*/ 1293000 h 1942250"/>
              <a:gd name="connsiteX144" fmla="*/ 1070723 w 3589928"/>
              <a:gd name="connsiteY144" fmla="*/ 1293002 h 1942250"/>
              <a:gd name="connsiteX145" fmla="*/ 1076150 w 3589928"/>
              <a:gd name="connsiteY145" fmla="*/ 1296440 h 1942250"/>
              <a:gd name="connsiteX146" fmla="*/ 1012267 w 3589928"/>
              <a:gd name="connsiteY146" fmla="*/ 1370370 h 1942250"/>
              <a:gd name="connsiteX147" fmla="*/ 990286 w 3589928"/>
              <a:gd name="connsiteY147" fmla="*/ 1387393 h 1942250"/>
              <a:gd name="connsiteX148" fmla="*/ 990280 w 3589928"/>
              <a:gd name="connsiteY148" fmla="*/ 1387404 h 1942250"/>
              <a:gd name="connsiteX149" fmla="*/ 976133 w 3589928"/>
              <a:gd name="connsiteY149" fmla="*/ 1398359 h 1942250"/>
              <a:gd name="connsiteX150" fmla="*/ 849915 w 3589928"/>
              <a:gd name="connsiteY150" fmla="*/ 1382207 h 1942250"/>
              <a:gd name="connsiteX151" fmla="*/ 818415 w 3589928"/>
              <a:gd name="connsiteY151" fmla="*/ 1354991 h 1942250"/>
              <a:gd name="connsiteX152" fmla="*/ 806577 w 3589928"/>
              <a:gd name="connsiteY152" fmla="*/ 1192632 h 1942250"/>
              <a:gd name="connsiteX153" fmla="*/ 843987 w 3589928"/>
              <a:gd name="connsiteY153" fmla="*/ 1149341 h 1942250"/>
              <a:gd name="connsiteX154" fmla="*/ 843984 w 3589928"/>
              <a:gd name="connsiteY154" fmla="*/ 1149339 h 1942250"/>
              <a:gd name="connsiteX155" fmla="*/ 977948 w 3589928"/>
              <a:gd name="connsiteY155" fmla="*/ 994306 h 1942250"/>
              <a:gd name="connsiteX156" fmla="*/ 1056675 w 3589928"/>
              <a:gd name="connsiteY156" fmla="*/ 954763 h 1942250"/>
              <a:gd name="connsiteX157" fmla="*/ 3262448 w 3589928"/>
              <a:gd name="connsiteY157" fmla="*/ 802442 h 1942250"/>
              <a:gd name="connsiteX158" fmla="*/ 3147248 w 3589928"/>
              <a:gd name="connsiteY158" fmla="*/ 917770 h 1942250"/>
              <a:gd name="connsiteX159" fmla="*/ 3262448 w 3589928"/>
              <a:gd name="connsiteY159" fmla="*/ 1033101 h 1942250"/>
              <a:gd name="connsiteX160" fmla="*/ 3377648 w 3589928"/>
              <a:gd name="connsiteY160" fmla="*/ 917771 h 1942250"/>
              <a:gd name="connsiteX161" fmla="*/ 3262448 w 3589928"/>
              <a:gd name="connsiteY161" fmla="*/ 802442 h 1942250"/>
              <a:gd name="connsiteX162" fmla="*/ 327481 w 3589928"/>
              <a:gd name="connsiteY162" fmla="*/ 798322 h 1942250"/>
              <a:gd name="connsiteX163" fmla="*/ 212281 w 3589928"/>
              <a:gd name="connsiteY163" fmla="*/ 913651 h 1942250"/>
              <a:gd name="connsiteX164" fmla="*/ 327482 w 3589928"/>
              <a:gd name="connsiteY164" fmla="*/ 1028983 h 1942250"/>
              <a:gd name="connsiteX165" fmla="*/ 442682 w 3589928"/>
              <a:gd name="connsiteY165" fmla="*/ 913652 h 1942250"/>
              <a:gd name="connsiteX166" fmla="*/ 327481 w 3589928"/>
              <a:gd name="connsiteY166" fmla="*/ 798322 h 1942250"/>
              <a:gd name="connsiteX167" fmla="*/ 1583014 w 3589928"/>
              <a:gd name="connsiteY167" fmla="*/ 784351 h 1942250"/>
              <a:gd name="connsiteX168" fmla="*/ 1565831 w 3589928"/>
              <a:gd name="connsiteY168" fmla="*/ 799660 h 1942250"/>
              <a:gd name="connsiteX169" fmla="*/ 1565381 w 3589928"/>
              <a:gd name="connsiteY169" fmla="*/ 799815 h 1942250"/>
              <a:gd name="connsiteX170" fmla="*/ 1608975 w 3589928"/>
              <a:gd name="connsiteY170" fmla="*/ 761222 h 1942250"/>
              <a:gd name="connsiteX171" fmla="*/ 1608664 w 3589928"/>
              <a:gd name="connsiteY171" fmla="*/ 761856 h 1942250"/>
              <a:gd name="connsiteX172" fmla="*/ 1583014 w 3589928"/>
              <a:gd name="connsiteY172" fmla="*/ 784351 h 1942250"/>
              <a:gd name="connsiteX173" fmla="*/ 2398395 w 3589928"/>
              <a:gd name="connsiteY173" fmla="*/ 580531 h 1942250"/>
              <a:gd name="connsiteX174" fmla="*/ 2395912 w 3589928"/>
              <a:gd name="connsiteY174" fmla="*/ 581596 h 1942250"/>
              <a:gd name="connsiteX175" fmla="*/ 2395914 w 3589928"/>
              <a:gd name="connsiteY175" fmla="*/ 581596 h 1942250"/>
              <a:gd name="connsiteX176" fmla="*/ 2398394 w 3589928"/>
              <a:gd name="connsiteY176" fmla="*/ 580532 h 1942250"/>
              <a:gd name="connsiteX177" fmla="*/ 1574953 w 3589928"/>
              <a:gd name="connsiteY177" fmla="*/ 561115 h 1942250"/>
              <a:gd name="connsiteX178" fmla="*/ 1574954 w 3589928"/>
              <a:gd name="connsiteY178" fmla="*/ 561115 h 1942250"/>
              <a:gd name="connsiteX179" fmla="*/ 1574954 w 3589928"/>
              <a:gd name="connsiteY179" fmla="*/ 561115 h 1942250"/>
              <a:gd name="connsiteX180" fmla="*/ 1574953 w 3589928"/>
              <a:gd name="connsiteY180" fmla="*/ 561115 h 1942250"/>
              <a:gd name="connsiteX181" fmla="*/ 1561943 w 3589928"/>
              <a:gd name="connsiteY181" fmla="*/ 557390 h 1942250"/>
              <a:gd name="connsiteX182" fmla="*/ 1561943 w 3589928"/>
              <a:gd name="connsiteY182" fmla="*/ 557390 h 1942250"/>
              <a:gd name="connsiteX183" fmla="*/ 1519227 w 3589928"/>
              <a:gd name="connsiteY183" fmla="*/ 570891 h 1942250"/>
              <a:gd name="connsiteX184" fmla="*/ 1387391 w 3589928"/>
              <a:gd name="connsiteY184" fmla="*/ 647657 h 1942250"/>
              <a:gd name="connsiteX185" fmla="*/ 1359039 w 3589928"/>
              <a:gd name="connsiteY185" fmla="*/ 678072 h 1942250"/>
              <a:gd name="connsiteX186" fmla="*/ 1359040 w 3589928"/>
              <a:gd name="connsiteY186" fmla="*/ 678074 h 1942250"/>
              <a:gd name="connsiteX187" fmla="*/ 1359038 w 3589928"/>
              <a:gd name="connsiteY187" fmla="*/ 678075 h 1942250"/>
              <a:gd name="connsiteX188" fmla="*/ 1390140 w 3589928"/>
              <a:gd name="connsiteY188" fmla="*/ 711477 h 1942250"/>
              <a:gd name="connsiteX189" fmla="*/ 1423978 w 3589928"/>
              <a:gd name="connsiteY189" fmla="*/ 735726 h 1942250"/>
              <a:gd name="connsiteX190" fmla="*/ 1465667 w 3589928"/>
              <a:gd name="connsiteY190" fmla="*/ 754474 h 1942250"/>
              <a:gd name="connsiteX191" fmla="*/ 1465667 w 3589928"/>
              <a:gd name="connsiteY191" fmla="*/ 754473 h 1942250"/>
              <a:gd name="connsiteX192" fmla="*/ 1423982 w 3589928"/>
              <a:gd name="connsiteY192" fmla="*/ 735728 h 1942250"/>
              <a:gd name="connsiteX193" fmla="*/ 1390143 w 3589928"/>
              <a:gd name="connsiteY193" fmla="*/ 711477 h 1942250"/>
              <a:gd name="connsiteX194" fmla="*/ 1359041 w 3589928"/>
              <a:gd name="connsiteY194" fmla="*/ 678074 h 1942250"/>
              <a:gd name="connsiteX195" fmla="*/ 1387394 w 3589928"/>
              <a:gd name="connsiteY195" fmla="*/ 647658 h 1942250"/>
              <a:gd name="connsiteX196" fmla="*/ 1519230 w 3589928"/>
              <a:gd name="connsiteY196" fmla="*/ 570892 h 1942250"/>
              <a:gd name="connsiteX197" fmla="*/ 1561945 w 3589928"/>
              <a:gd name="connsiteY197" fmla="*/ 557391 h 1942250"/>
              <a:gd name="connsiteX198" fmla="*/ 1561943 w 3589928"/>
              <a:gd name="connsiteY198" fmla="*/ 557390 h 1942250"/>
              <a:gd name="connsiteX199" fmla="*/ 2223089 w 3589928"/>
              <a:gd name="connsiteY199" fmla="*/ 546886 h 1942250"/>
              <a:gd name="connsiteX200" fmla="*/ 2238615 w 3589928"/>
              <a:gd name="connsiteY200" fmla="*/ 550672 h 1942250"/>
              <a:gd name="connsiteX201" fmla="*/ 2235578 w 3589928"/>
              <a:gd name="connsiteY201" fmla="*/ 555222 h 1942250"/>
              <a:gd name="connsiteX202" fmla="*/ 1626778 w 3589928"/>
              <a:gd name="connsiteY202" fmla="*/ 540233 h 1942250"/>
              <a:gd name="connsiteX203" fmla="*/ 1602135 w 3589928"/>
              <a:gd name="connsiteY203" fmla="*/ 544687 h 1942250"/>
              <a:gd name="connsiteX204" fmla="*/ 1566702 w 3589928"/>
              <a:gd name="connsiteY204" fmla="*/ 555887 h 1942250"/>
              <a:gd name="connsiteX205" fmla="*/ 1574953 w 3589928"/>
              <a:gd name="connsiteY205" fmla="*/ 561115 h 1942250"/>
              <a:gd name="connsiteX206" fmla="*/ 1574953 w 3589928"/>
              <a:gd name="connsiteY206" fmla="*/ 561115 h 1942250"/>
              <a:gd name="connsiteX207" fmla="*/ 1567895 w 3589928"/>
              <a:gd name="connsiteY207" fmla="*/ 560498 h 1942250"/>
              <a:gd name="connsiteX208" fmla="*/ 1567897 w 3589928"/>
              <a:gd name="connsiteY208" fmla="*/ 560499 h 1942250"/>
              <a:gd name="connsiteX209" fmla="*/ 1574953 w 3589928"/>
              <a:gd name="connsiteY209" fmla="*/ 561116 h 1942250"/>
              <a:gd name="connsiteX210" fmla="*/ 1574953 w 3589928"/>
              <a:gd name="connsiteY210" fmla="*/ 561115 h 1942250"/>
              <a:gd name="connsiteX211" fmla="*/ 1574954 w 3589928"/>
              <a:gd name="connsiteY211" fmla="*/ 561115 h 1942250"/>
              <a:gd name="connsiteX212" fmla="*/ 1574955 w 3589928"/>
              <a:gd name="connsiteY212" fmla="*/ 561116 h 1942250"/>
              <a:gd name="connsiteX213" fmla="*/ 1604404 w 3589928"/>
              <a:gd name="connsiteY213" fmla="*/ 563690 h 1942250"/>
              <a:gd name="connsiteX214" fmla="*/ 1574953 w 3589928"/>
              <a:gd name="connsiteY214" fmla="*/ 561115 h 1942250"/>
              <a:gd name="connsiteX215" fmla="*/ 1574953 w 3589928"/>
              <a:gd name="connsiteY215" fmla="*/ 561115 h 1942250"/>
              <a:gd name="connsiteX216" fmla="*/ 1566702 w 3589928"/>
              <a:gd name="connsiteY216" fmla="*/ 555887 h 1942250"/>
              <a:gd name="connsiteX217" fmla="*/ 1602137 w 3589928"/>
              <a:gd name="connsiteY217" fmla="*/ 544688 h 1942250"/>
              <a:gd name="connsiteX218" fmla="*/ 1496530 w 3589928"/>
              <a:gd name="connsiteY218" fmla="*/ 511424 h 1942250"/>
              <a:gd name="connsiteX219" fmla="*/ 1496534 w 3589928"/>
              <a:gd name="connsiteY219" fmla="*/ 511429 h 1942250"/>
              <a:gd name="connsiteX220" fmla="*/ 1543656 w 3589928"/>
              <a:gd name="connsiteY220" fmla="*/ 541287 h 1942250"/>
              <a:gd name="connsiteX221" fmla="*/ 1540287 w 3589928"/>
              <a:gd name="connsiteY221" fmla="*/ 546080 h 1942250"/>
              <a:gd name="connsiteX222" fmla="*/ 1540287 w 3589928"/>
              <a:gd name="connsiteY222" fmla="*/ 546081 h 1942250"/>
              <a:gd name="connsiteX223" fmla="*/ 1540286 w 3589928"/>
              <a:gd name="connsiteY223" fmla="*/ 546082 h 1942250"/>
              <a:gd name="connsiteX224" fmla="*/ 1543659 w 3589928"/>
              <a:gd name="connsiteY224" fmla="*/ 541286 h 1942250"/>
              <a:gd name="connsiteX225" fmla="*/ 1543658 w 3589928"/>
              <a:gd name="connsiteY225" fmla="*/ 541285 h 1942250"/>
              <a:gd name="connsiteX226" fmla="*/ 2074285 w 3589928"/>
              <a:gd name="connsiteY226" fmla="*/ 470424 h 1942250"/>
              <a:gd name="connsiteX227" fmla="*/ 2110936 w 3589928"/>
              <a:gd name="connsiteY227" fmla="*/ 480882 h 1942250"/>
              <a:gd name="connsiteX228" fmla="*/ 2134433 w 3589928"/>
              <a:gd name="connsiteY228" fmla="*/ 487587 h 1942250"/>
              <a:gd name="connsiteX229" fmla="*/ 2134433 w 3589928"/>
              <a:gd name="connsiteY229" fmla="*/ 487586 h 1942250"/>
              <a:gd name="connsiteX230" fmla="*/ 2110935 w 3589928"/>
              <a:gd name="connsiteY230" fmla="*/ 480881 h 1942250"/>
              <a:gd name="connsiteX231" fmla="*/ 2074288 w 3589928"/>
              <a:gd name="connsiteY231" fmla="*/ 470424 h 1942250"/>
              <a:gd name="connsiteX232" fmla="*/ 1698188 w 3589928"/>
              <a:gd name="connsiteY232" fmla="*/ 470424 h 1942250"/>
              <a:gd name="connsiteX233" fmla="*/ 1698185 w 3589928"/>
              <a:gd name="connsiteY233" fmla="*/ 470424 h 1942250"/>
              <a:gd name="connsiteX234" fmla="*/ 1693410 w 3589928"/>
              <a:gd name="connsiteY234" fmla="*/ 488548 h 1942250"/>
              <a:gd name="connsiteX235" fmla="*/ 1684286 w 3589928"/>
              <a:gd name="connsiteY235" fmla="*/ 488549 h 1942250"/>
              <a:gd name="connsiteX236" fmla="*/ 1643216 w 3589928"/>
              <a:gd name="connsiteY236" fmla="*/ 480257 h 1942250"/>
              <a:gd name="connsiteX237" fmla="*/ 1643215 w 3589928"/>
              <a:gd name="connsiteY237" fmla="*/ 480258 h 1942250"/>
              <a:gd name="connsiteX238" fmla="*/ 1639480 w 3589928"/>
              <a:gd name="connsiteY238" fmla="*/ 479502 h 1942250"/>
              <a:gd name="connsiteX239" fmla="*/ 1626015 w 3589928"/>
              <a:gd name="connsiteY239" fmla="*/ 470424 h 1942250"/>
              <a:gd name="connsiteX240" fmla="*/ 1626014 w 3589928"/>
              <a:gd name="connsiteY240" fmla="*/ 470424 h 1942250"/>
              <a:gd name="connsiteX241" fmla="*/ 1639479 w 3589928"/>
              <a:gd name="connsiteY241" fmla="*/ 479503 h 1942250"/>
              <a:gd name="connsiteX242" fmla="*/ 1643215 w 3589928"/>
              <a:gd name="connsiteY242" fmla="*/ 480258 h 1942250"/>
              <a:gd name="connsiteX243" fmla="*/ 1626779 w 3589928"/>
              <a:gd name="connsiteY243" fmla="*/ 540233 h 1942250"/>
              <a:gd name="connsiteX244" fmla="*/ 1626781 w 3589928"/>
              <a:gd name="connsiteY244" fmla="*/ 540233 h 1942250"/>
              <a:gd name="connsiteX245" fmla="*/ 1643216 w 3589928"/>
              <a:gd name="connsiteY245" fmla="*/ 480257 h 1942250"/>
              <a:gd name="connsiteX246" fmla="*/ 1684284 w 3589928"/>
              <a:gd name="connsiteY246" fmla="*/ 488549 h 1942250"/>
              <a:gd name="connsiteX247" fmla="*/ 1684286 w 3589928"/>
              <a:gd name="connsiteY247" fmla="*/ 488549 h 1942250"/>
              <a:gd name="connsiteX248" fmla="*/ 1693410 w 3589928"/>
              <a:gd name="connsiteY248" fmla="*/ 488549 h 1942250"/>
              <a:gd name="connsiteX249" fmla="*/ 1693412 w 3589928"/>
              <a:gd name="connsiteY249" fmla="*/ 488549 h 1942250"/>
              <a:gd name="connsiteX250" fmla="*/ 1693413 w 3589928"/>
              <a:gd name="connsiteY250" fmla="*/ 488549 h 1942250"/>
              <a:gd name="connsiteX251" fmla="*/ 1368979 w 3589928"/>
              <a:gd name="connsiteY251" fmla="*/ 452398 h 1942250"/>
              <a:gd name="connsiteX252" fmla="*/ 1375501 w 3589928"/>
              <a:gd name="connsiteY252" fmla="*/ 456984 h 1942250"/>
              <a:gd name="connsiteX253" fmla="*/ 1363248 w 3589928"/>
              <a:gd name="connsiteY253" fmla="*/ 473309 h 1942250"/>
              <a:gd name="connsiteX254" fmla="*/ 1386817 w 3589928"/>
              <a:gd name="connsiteY254" fmla="*/ 441910 h 1942250"/>
              <a:gd name="connsiteX255" fmla="*/ 1424567 w 3589928"/>
              <a:gd name="connsiteY255" fmla="*/ 465828 h 1942250"/>
              <a:gd name="connsiteX256" fmla="*/ 1412341 w 3589928"/>
              <a:gd name="connsiteY256" fmla="*/ 482889 h 1942250"/>
              <a:gd name="connsiteX257" fmla="*/ 1412342 w 3589928"/>
              <a:gd name="connsiteY257" fmla="*/ 482891 h 1942250"/>
              <a:gd name="connsiteX258" fmla="*/ 1412341 w 3589928"/>
              <a:gd name="connsiteY258" fmla="*/ 482891 h 1942250"/>
              <a:gd name="connsiteX259" fmla="*/ 1527683 w 3589928"/>
              <a:gd name="connsiteY259" fmla="*/ 564000 h 1942250"/>
              <a:gd name="connsiteX260" fmla="*/ 1527685 w 3589928"/>
              <a:gd name="connsiteY260" fmla="*/ 563999 h 1942250"/>
              <a:gd name="connsiteX261" fmla="*/ 1412341 w 3589928"/>
              <a:gd name="connsiteY261" fmla="*/ 482889 h 1942250"/>
              <a:gd name="connsiteX262" fmla="*/ 1424568 w 3589928"/>
              <a:gd name="connsiteY262" fmla="*/ 465830 h 1942250"/>
              <a:gd name="connsiteX263" fmla="*/ 1424567 w 3589928"/>
              <a:gd name="connsiteY263" fmla="*/ 465829 h 1942250"/>
              <a:gd name="connsiteX264" fmla="*/ 1424569 w 3589928"/>
              <a:gd name="connsiteY264" fmla="*/ 465828 h 1942250"/>
              <a:gd name="connsiteX265" fmla="*/ 2509232 w 3589928"/>
              <a:gd name="connsiteY265" fmla="*/ 435516 h 1942250"/>
              <a:gd name="connsiteX266" fmla="*/ 2508450 w 3589928"/>
              <a:gd name="connsiteY266" fmla="*/ 455131 h 1942250"/>
              <a:gd name="connsiteX267" fmla="*/ 2506443 w 3589928"/>
              <a:gd name="connsiteY267" fmla="*/ 463362 h 1942250"/>
              <a:gd name="connsiteX268" fmla="*/ 2508451 w 3589928"/>
              <a:gd name="connsiteY268" fmla="*/ 455129 h 1942250"/>
              <a:gd name="connsiteX269" fmla="*/ 2488216 w 3589928"/>
              <a:gd name="connsiteY269" fmla="*/ 425545 h 1942250"/>
              <a:gd name="connsiteX270" fmla="*/ 2488034 w 3589928"/>
              <a:gd name="connsiteY270" fmla="*/ 426184 h 1942250"/>
              <a:gd name="connsiteX271" fmla="*/ 2488217 w 3589928"/>
              <a:gd name="connsiteY271" fmla="*/ 425547 h 1942250"/>
              <a:gd name="connsiteX272" fmla="*/ 1455500 w 3589928"/>
              <a:gd name="connsiteY272" fmla="*/ 417836 h 1942250"/>
              <a:gd name="connsiteX273" fmla="*/ 1455500 w 3589928"/>
              <a:gd name="connsiteY273" fmla="*/ 417836 h 1942250"/>
              <a:gd name="connsiteX274" fmla="*/ 1457409 w 3589928"/>
              <a:gd name="connsiteY274" fmla="*/ 419999 h 1942250"/>
              <a:gd name="connsiteX275" fmla="*/ 1455970 w 3589928"/>
              <a:gd name="connsiteY275" fmla="*/ 422007 h 1942250"/>
              <a:gd name="connsiteX276" fmla="*/ 1455970 w 3589928"/>
              <a:gd name="connsiteY276" fmla="*/ 422010 h 1942250"/>
              <a:gd name="connsiteX277" fmla="*/ 1455969 w 3589928"/>
              <a:gd name="connsiteY277" fmla="*/ 422012 h 1942250"/>
              <a:gd name="connsiteX278" fmla="*/ 1456603 w 3589928"/>
              <a:gd name="connsiteY278" fmla="*/ 427653 h 1942250"/>
              <a:gd name="connsiteX279" fmla="*/ 1475666 w 3589928"/>
              <a:gd name="connsiteY279" fmla="*/ 486917 h 1942250"/>
              <a:gd name="connsiteX280" fmla="*/ 1496524 w 3589928"/>
              <a:gd name="connsiteY280" fmla="*/ 511419 h 1942250"/>
              <a:gd name="connsiteX281" fmla="*/ 1496529 w 3589928"/>
              <a:gd name="connsiteY281" fmla="*/ 511423 h 1942250"/>
              <a:gd name="connsiteX282" fmla="*/ 1475669 w 3589928"/>
              <a:gd name="connsiteY282" fmla="*/ 486918 h 1942250"/>
              <a:gd name="connsiteX283" fmla="*/ 1456606 w 3589928"/>
              <a:gd name="connsiteY283" fmla="*/ 427653 h 1942250"/>
              <a:gd name="connsiteX284" fmla="*/ 1455971 w 3589928"/>
              <a:gd name="connsiteY284" fmla="*/ 422010 h 1942250"/>
              <a:gd name="connsiteX285" fmla="*/ 1457411 w 3589928"/>
              <a:gd name="connsiteY285" fmla="*/ 420001 h 1942250"/>
              <a:gd name="connsiteX286" fmla="*/ 1457410 w 3589928"/>
              <a:gd name="connsiteY286" fmla="*/ 419999 h 1942250"/>
              <a:gd name="connsiteX287" fmla="*/ 2490463 w 3589928"/>
              <a:gd name="connsiteY287" fmla="*/ 397103 h 1942250"/>
              <a:gd name="connsiteX288" fmla="*/ 2490462 w 3589928"/>
              <a:gd name="connsiteY288" fmla="*/ 397104 h 1942250"/>
              <a:gd name="connsiteX289" fmla="*/ 2489154 w 3589928"/>
              <a:gd name="connsiteY289" fmla="*/ 413667 h 1942250"/>
              <a:gd name="connsiteX290" fmla="*/ 1432322 w 3589928"/>
              <a:gd name="connsiteY290" fmla="*/ 381274 h 1942250"/>
              <a:gd name="connsiteX291" fmla="*/ 1386817 w 3589928"/>
              <a:gd name="connsiteY291" fmla="*/ 441908 h 1942250"/>
              <a:gd name="connsiteX292" fmla="*/ 1386818 w 3589928"/>
              <a:gd name="connsiteY292" fmla="*/ 441908 h 1942250"/>
              <a:gd name="connsiteX293" fmla="*/ 1432322 w 3589928"/>
              <a:gd name="connsiteY293" fmla="*/ 381275 h 1942250"/>
              <a:gd name="connsiteX294" fmla="*/ 2483994 w 3589928"/>
              <a:gd name="connsiteY294" fmla="*/ 356005 h 1942250"/>
              <a:gd name="connsiteX295" fmla="*/ 2483995 w 3589928"/>
              <a:gd name="connsiteY295" fmla="*/ 356006 h 1942250"/>
              <a:gd name="connsiteX296" fmla="*/ 2491813 w 3589928"/>
              <a:gd name="connsiteY296" fmla="*/ 379978 h 1942250"/>
              <a:gd name="connsiteX297" fmla="*/ 2490678 w 3589928"/>
              <a:gd name="connsiteY297" fmla="*/ 394380 h 1942250"/>
              <a:gd name="connsiteX298" fmla="*/ 2490677 w 3589928"/>
              <a:gd name="connsiteY298" fmla="*/ 394379 h 1942250"/>
              <a:gd name="connsiteX299" fmla="*/ 2490677 w 3589928"/>
              <a:gd name="connsiteY299" fmla="*/ 394377 h 1942250"/>
              <a:gd name="connsiteX300" fmla="*/ 2490676 w 3589928"/>
              <a:gd name="connsiteY300" fmla="*/ 394377 h 1942250"/>
              <a:gd name="connsiteX301" fmla="*/ 2491812 w 3589928"/>
              <a:gd name="connsiteY301" fmla="*/ 379979 h 1942250"/>
              <a:gd name="connsiteX302" fmla="*/ 1451648 w 3589928"/>
              <a:gd name="connsiteY302" fmla="*/ 355526 h 1942250"/>
              <a:gd name="connsiteX303" fmla="*/ 1451647 w 3589928"/>
              <a:gd name="connsiteY303" fmla="*/ 355528 h 1942250"/>
              <a:gd name="connsiteX304" fmla="*/ 1450266 w 3589928"/>
              <a:gd name="connsiteY304" fmla="*/ 371309 h 1942250"/>
              <a:gd name="connsiteX305" fmla="*/ 1455499 w 3589928"/>
              <a:gd name="connsiteY305" fmla="*/ 417832 h 1942250"/>
              <a:gd name="connsiteX306" fmla="*/ 1455500 w 3589928"/>
              <a:gd name="connsiteY306" fmla="*/ 417833 h 1942250"/>
              <a:gd name="connsiteX307" fmla="*/ 1450267 w 3589928"/>
              <a:gd name="connsiteY307" fmla="*/ 371308 h 1942250"/>
              <a:gd name="connsiteX308" fmla="*/ 2461969 w 3589928"/>
              <a:gd name="connsiteY308" fmla="*/ 333882 h 1942250"/>
              <a:gd name="connsiteX309" fmla="*/ 2465271 w 3589928"/>
              <a:gd name="connsiteY309" fmla="*/ 335430 h 1942250"/>
              <a:gd name="connsiteX310" fmla="*/ 2483996 w 3589928"/>
              <a:gd name="connsiteY310" fmla="*/ 356001 h 1942250"/>
              <a:gd name="connsiteX311" fmla="*/ 2483995 w 3589928"/>
              <a:gd name="connsiteY311" fmla="*/ 356003 h 1942250"/>
              <a:gd name="connsiteX312" fmla="*/ 2465272 w 3589928"/>
              <a:gd name="connsiteY312" fmla="*/ 335433 h 1942250"/>
              <a:gd name="connsiteX313" fmla="*/ 2461971 w 3589928"/>
              <a:gd name="connsiteY313" fmla="*/ 333884 h 1942250"/>
              <a:gd name="connsiteX314" fmla="*/ 2388706 w 3589928"/>
              <a:gd name="connsiteY314" fmla="*/ 325787 h 1942250"/>
              <a:gd name="connsiteX315" fmla="*/ 2257318 w 3589928"/>
              <a:gd name="connsiteY315" fmla="*/ 522651 h 1942250"/>
              <a:gd name="connsiteX316" fmla="*/ 2388706 w 3589928"/>
              <a:gd name="connsiteY316" fmla="*/ 325788 h 1942250"/>
              <a:gd name="connsiteX317" fmla="*/ 2474401 w 3589928"/>
              <a:gd name="connsiteY317" fmla="*/ 426797 h 1942250"/>
              <a:gd name="connsiteX318" fmla="*/ 2464231 w 3589928"/>
              <a:gd name="connsiteY318" fmla="*/ 480220 h 1942250"/>
              <a:gd name="connsiteX319" fmla="*/ 2452514 w 3589928"/>
              <a:gd name="connsiteY319" fmla="*/ 508947 h 1942250"/>
              <a:gd name="connsiteX320" fmla="*/ 2452517 w 3589928"/>
              <a:gd name="connsiteY320" fmla="*/ 508943 h 1942250"/>
              <a:gd name="connsiteX321" fmla="*/ 2464233 w 3589928"/>
              <a:gd name="connsiteY321" fmla="*/ 480220 h 1942250"/>
              <a:gd name="connsiteX322" fmla="*/ 2474402 w 3589928"/>
              <a:gd name="connsiteY322" fmla="*/ 426799 h 1942250"/>
              <a:gd name="connsiteX323" fmla="*/ 2481084 w 3589928"/>
              <a:gd name="connsiteY323" fmla="*/ 434672 h 1942250"/>
              <a:gd name="connsiteX324" fmla="*/ 2474402 w 3589928"/>
              <a:gd name="connsiteY324" fmla="*/ 426796 h 1942250"/>
              <a:gd name="connsiteX325" fmla="*/ 2474835 w 3589928"/>
              <a:gd name="connsiteY325" fmla="*/ 424522 h 1942250"/>
              <a:gd name="connsiteX326" fmla="*/ 2474285 w 3589928"/>
              <a:gd name="connsiteY326" fmla="*/ 375050 h 1942250"/>
              <a:gd name="connsiteX327" fmla="*/ 2474834 w 3589928"/>
              <a:gd name="connsiteY327" fmla="*/ 424521 h 1942250"/>
              <a:gd name="connsiteX328" fmla="*/ 2474400 w 3589928"/>
              <a:gd name="connsiteY328" fmla="*/ 426796 h 1942250"/>
              <a:gd name="connsiteX329" fmla="*/ 2450457 w 3589928"/>
              <a:gd name="connsiteY329" fmla="*/ 307035 h 1942250"/>
              <a:gd name="connsiteX330" fmla="*/ 2450459 w 3589928"/>
              <a:gd name="connsiteY330" fmla="*/ 307036 h 1942250"/>
              <a:gd name="connsiteX331" fmla="*/ 2453915 w 3589928"/>
              <a:gd name="connsiteY331" fmla="*/ 315093 h 1942250"/>
              <a:gd name="connsiteX332" fmla="*/ 1136826 w 3589928"/>
              <a:gd name="connsiteY332" fmla="*/ 286468 h 1942250"/>
              <a:gd name="connsiteX333" fmla="*/ 1135653 w 3589928"/>
              <a:gd name="connsiteY333" fmla="*/ 288320 h 1942250"/>
              <a:gd name="connsiteX334" fmla="*/ 1133483 w 3589928"/>
              <a:gd name="connsiteY334" fmla="*/ 286794 h 1942250"/>
              <a:gd name="connsiteX335" fmla="*/ 2398495 w 3589928"/>
              <a:gd name="connsiteY335" fmla="*/ 280238 h 1942250"/>
              <a:gd name="connsiteX336" fmla="*/ 2398501 w 3589928"/>
              <a:gd name="connsiteY336" fmla="*/ 280242 h 1942250"/>
              <a:gd name="connsiteX337" fmla="*/ 2399568 w 3589928"/>
              <a:gd name="connsiteY337" fmla="*/ 280547 h 1942250"/>
              <a:gd name="connsiteX338" fmla="*/ 2399566 w 3589928"/>
              <a:gd name="connsiteY338" fmla="*/ 280544 h 1942250"/>
              <a:gd name="connsiteX339" fmla="*/ 2396169 w 3589928"/>
              <a:gd name="connsiteY339" fmla="*/ 279574 h 1942250"/>
              <a:gd name="connsiteX340" fmla="*/ 2396168 w 3589928"/>
              <a:gd name="connsiteY340" fmla="*/ 279575 h 1942250"/>
              <a:gd name="connsiteX341" fmla="*/ 2396168 w 3589928"/>
              <a:gd name="connsiteY341" fmla="*/ 279576 h 1942250"/>
              <a:gd name="connsiteX342" fmla="*/ 2397321 w 3589928"/>
              <a:gd name="connsiteY342" fmla="*/ 279906 h 1942250"/>
              <a:gd name="connsiteX343" fmla="*/ 2397320 w 3589928"/>
              <a:gd name="connsiteY343" fmla="*/ 279904 h 1942250"/>
              <a:gd name="connsiteX344" fmla="*/ 2229805 w 3589928"/>
              <a:gd name="connsiteY344" fmla="*/ 268711 h 1942250"/>
              <a:gd name="connsiteX345" fmla="*/ 2379119 w 3589928"/>
              <a:gd name="connsiteY345" fmla="*/ 305115 h 1942250"/>
              <a:gd name="connsiteX346" fmla="*/ 2237675 w 3589928"/>
              <a:gd name="connsiteY346" fmla="*/ 517047 h 1942250"/>
              <a:gd name="connsiteX347" fmla="*/ 2237676 w 3589928"/>
              <a:gd name="connsiteY347" fmla="*/ 517047 h 1942250"/>
              <a:gd name="connsiteX348" fmla="*/ 2219402 w 3589928"/>
              <a:gd name="connsiteY348" fmla="*/ 544425 h 1942250"/>
              <a:gd name="connsiteX349" fmla="*/ 2219403 w 3589928"/>
              <a:gd name="connsiteY349" fmla="*/ 544426 h 1942250"/>
              <a:gd name="connsiteX350" fmla="*/ 2219403 w 3589928"/>
              <a:gd name="connsiteY350" fmla="*/ 544427 h 1942250"/>
              <a:gd name="connsiteX351" fmla="*/ 2221720 w 3589928"/>
              <a:gd name="connsiteY351" fmla="*/ 545971 h 1942250"/>
              <a:gd name="connsiteX352" fmla="*/ 2219403 w 3589928"/>
              <a:gd name="connsiteY352" fmla="*/ 544426 h 1942250"/>
              <a:gd name="connsiteX353" fmla="*/ 2237676 w 3589928"/>
              <a:gd name="connsiteY353" fmla="*/ 517047 h 1942250"/>
              <a:gd name="connsiteX354" fmla="*/ 2257316 w 3589928"/>
              <a:gd name="connsiteY354" fmla="*/ 522652 h 1942250"/>
              <a:gd name="connsiteX355" fmla="*/ 2257317 w 3589928"/>
              <a:gd name="connsiteY355" fmla="*/ 522651 h 1942250"/>
              <a:gd name="connsiteX356" fmla="*/ 2237676 w 3589928"/>
              <a:gd name="connsiteY356" fmla="*/ 517047 h 1942250"/>
              <a:gd name="connsiteX357" fmla="*/ 2379121 w 3589928"/>
              <a:gd name="connsiteY357" fmla="*/ 305115 h 1942250"/>
              <a:gd name="connsiteX358" fmla="*/ 1369749 w 3589928"/>
              <a:gd name="connsiteY358" fmla="*/ 263800 h 1942250"/>
              <a:gd name="connsiteX359" fmla="*/ 1331980 w 3589928"/>
              <a:gd name="connsiteY359" fmla="*/ 407164 h 1942250"/>
              <a:gd name="connsiteX360" fmla="*/ 1331981 w 3589928"/>
              <a:gd name="connsiteY360" fmla="*/ 407166 h 1942250"/>
              <a:gd name="connsiteX361" fmla="*/ 1327709 w 3589928"/>
              <a:gd name="connsiteY361" fmla="*/ 423376 h 1942250"/>
              <a:gd name="connsiteX362" fmla="*/ 1327708 w 3589928"/>
              <a:gd name="connsiteY362" fmla="*/ 423375 h 1942250"/>
              <a:gd name="connsiteX363" fmla="*/ 1278103 w 3589928"/>
              <a:gd name="connsiteY363" fmla="*/ 611660 h 1942250"/>
              <a:gd name="connsiteX364" fmla="*/ 1294263 w 3589928"/>
              <a:gd name="connsiteY364" fmla="*/ 730556 h 1942250"/>
              <a:gd name="connsiteX365" fmla="*/ 1313413 w 3589928"/>
              <a:gd name="connsiteY365" fmla="*/ 752391 h 1942250"/>
              <a:gd name="connsiteX366" fmla="*/ 1304034 w 3589928"/>
              <a:gd name="connsiteY366" fmla="*/ 806559 h 1942250"/>
              <a:gd name="connsiteX367" fmla="*/ 1792121 w 3589928"/>
              <a:gd name="connsiteY367" fmla="*/ 1090766 h 1942250"/>
              <a:gd name="connsiteX368" fmla="*/ 1856257 w 3589928"/>
              <a:gd name="connsiteY368" fmla="*/ 1087001 h 1942250"/>
              <a:gd name="connsiteX369" fmla="*/ 1792123 w 3589928"/>
              <a:gd name="connsiteY369" fmla="*/ 1090766 h 1942250"/>
              <a:gd name="connsiteX370" fmla="*/ 1304037 w 3589928"/>
              <a:gd name="connsiteY370" fmla="*/ 806559 h 1942250"/>
              <a:gd name="connsiteX371" fmla="*/ 1313415 w 3589928"/>
              <a:gd name="connsiteY371" fmla="*/ 752391 h 1942250"/>
              <a:gd name="connsiteX372" fmla="*/ 1333892 w 3589928"/>
              <a:gd name="connsiteY372" fmla="*/ 775738 h 1942250"/>
              <a:gd name="connsiteX373" fmla="*/ 1389761 w 3589928"/>
              <a:gd name="connsiteY373" fmla="*/ 803199 h 1942250"/>
              <a:gd name="connsiteX374" fmla="*/ 1444588 w 3589928"/>
              <a:gd name="connsiteY374" fmla="*/ 817644 h 1942250"/>
              <a:gd name="connsiteX375" fmla="*/ 1563481 w 3589928"/>
              <a:gd name="connsiteY375" fmla="*/ 801485 h 1942250"/>
              <a:gd name="connsiteX376" fmla="*/ 1565384 w 3589928"/>
              <a:gd name="connsiteY376" fmla="*/ 799816 h 1942250"/>
              <a:gd name="connsiteX377" fmla="*/ 1565834 w 3589928"/>
              <a:gd name="connsiteY377" fmla="*/ 799660 h 1942250"/>
              <a:gd name="connsiteX378" fmla="*/ 1583016 w 3589928"/>
              <a:gd name="connsiteY378" fmla="*/ 784352 h 1942250"/>
              <a:gd name="connsiteX379" fmla="*/ 1608666 w 3589928"/>
              <a:gd name="connsiteY379" fmla="*/ 761857 h 1942250"/>
              <a:gd name="connsiteX380" fmla="*/ 1608976 w 3589928"/>
              <a:gd name="connsiteY380" fmla="*/ 761223 h 1942250"/>
              <a:gd name="connsiteX381" fmla="*/ 1612316 w 3589928"/>
              <a:gd name="connsiteY381" fmla="*/ 758249 h 1942250"/>
              <a:gd name="connsiteX382" fmla="*/ 1700543 w 3589928"/>
              <a:gd name="connsiteY382" fmla="*/ 640689 h 1942250"/>
              <a:gd name="connsiteX383" fmla="*/ 1700541 w 3589928"/>
              <a:gd name="connsiteY383" fmla="*/ 640689 h 1942250"/>
              <a:gd name="connsiteX384" fmla="*/ 1768338 w 3589928"/>
              <a:gd name="connsiteY384" fmla="*/ 550352 h 1942250"/>
              <a:gd name="connsiteX385" fmla="*/ 1910375 w 3589928"/>
              <a:gd name="connsiteY385" fmla="*/ 534377 h 1942250"/>
              <a:gd name="connsiteX386" fmla="*/ 1919431 w 3589928"/>
              <a:gd name="connsiteY386" fmla="*/ 533357 h 1942250"/>
              <a:gd name="connsiteX387" fmla="*/ 1982109 w 3589928"/>
              <a:gd name="connsiteY387" fmla="*/ 544687 h 1942250"/>
              <a:gd name="connsiteX388" fmla="*/ 2008718 w 3589928"/>
              <a:gd name="connsiteY388" fmla="*/ 553097 h 1942250"/>
              <a:gd name="connsiteX389" fmla="*/ 2065018 w 3589928"/>
              <a:gd name="connsiteY389" fmla="*/ 570892 h 1942250"/>
              <a:gd name="connsiteX390" fmla="*/ 2137255 w 3589928"/>
              <a:gd name="connsiteY390" fmla="*/ 605596 h 1942250"/>
              <a:gd name="connsiteX391" fmla="*/ 2157452 w 3589928"/>
              <a:gd name="connsiteY391" fmla="*/ 619849 h 1942250"/>
              <a:gd name="connsiteX392" fmla="*/ 2149663 w 3589928"/>
              <a:gd name="connsiteY392" fmla="*/ 617108 h 1942250"/>
              <a:gd name="connsiteX393" fmla="*/ 2128227 w 3589928"/>
              <a:gd name="connsiteY393" fmla="*/ 609565 h 1942250"/>
              <a:gd name="connsiteX394" fmla="*/ 2013530 w 3589928"/>
              <a:gd name="connsiteY394" fmla="*/ 664669 h 1942250"/>
              <a:gd name="connsiteX395" fmla="*/ 2000875 w 3589928"/>
              <a:gd name="connsiteY395" fmla="*/ 685899 h 1942250"/>
              <a:gd name="connsiteX396" fmla="*/ 2000876 w 3589928"/>
              <a:gd name="connsiteY396" fmla="*/ 685899 h 1942250"/>
              <a:gd name="connsiteX397" fmla="*/ 2013532 w 3589928"/>
              <a:gd name="connsiteY397" fmla="*/ 664669 h 1942250"/>
              <a:gd name="connsiteX398" fmla="*/ 2128228 w 3589928"/>
              <a:gd name="connsiteY398" fmla="*/ 609567 h 1942250"/>
              <a:gd name="connsiteX399" fmla="*/ 2149663 w 3589928"/>
              <a:gd name="connsiteY399" fmla="*/ 617108 h 1942250"/>
              <a:gd name="connsiteX400" fmla="*/ 2157453 w 3589928"/>
              <a:gd name="connsiteY400" fmla="*/ 619849 h 1942250"/>
              <a:gd name="connsiteX401" fmla="*/ 2157452 w 3589928"/>
              <a:gd name="connsiteY401" fmla="*/ 619849 h 1942250"/>
              <a:gd name="connsiteX402" fmla="*/ 2157454 w 3589928"/>
              <a:gd name="connsiteY402" fmla="*/ 619850 h 1942250"/>
              <a:gd name="connsiteX403" fmla="*/ 2157454 w 3589928"/>
              <a:gd name="connsiteY403" fmla="*/ 619850 h 1942250"/>
              <a:gd name="connsiteX404" fmla="*/ 2171345 w 3589928"/>
              <a:gd name="connsiteY404" fmla="*/ 624738 h 1942250"/>
              <a:gd name="connsiteX405" fmla="*/ 2880653 w 3589928"/>
              <a:gd name="connsiteY405" fmla="*/ 1047589 h 1942250"/>
              <a:gd name="connsiteX406" fmla="*/ 2920583 w 3589928"/>
              <a:gd name="connsiteY406" fmla="*/ 1205406 h 1942250"/>
              <a:gd name="connsiteX407" fmla="*/ 2899265 w 3589928"/>
              <a:gd name="connsiteY407" fmla="*/ 1241162 h 1942250"/>
              <a:gd name="connsiteX408" fmla="*/ 2784568 w 3589928"/>
              <a:gd name="connsiteY408" fmla="*/ 1296267 h 1942250"/>
              <a:gd name="connsiteX409" fmla="*/ 2751098 w 3589928"/>
              <a:gd name="connsiteY409" fmla="*/ 1284488 h 1942250"/>
              <a:gd name="connsiteX410" fmla="*/ 2743638 w 3589928"/>
              <a:gd name="connsiteY410" fmla="*/ 1265616 h 1942250"/>
              <a:gd name="connsiteX411" fmla="*/ 2751096 w 3589928"/>
              <a:gd name="connsiteY411" fmla="*/ 1284486 h 1942250"/>
              <a:gd name="connsiteX412" fmla="*/ 2744890 w 3589928"/>
              <a:gd name="connsiteY412" fmla="*/ 1282302 h 1942250"/>
              <a:gd name="connsiteX413" fmla="*/ 2741450 w 3589928"/>
              <a:gd name="connsiteY413" fmla="*/ 1281092 h 1942250"/>
              <a:gd name="connsiteX414" fmla="*/ 2682762 w 3589928"/>
              <a:gd name="connsiteY414" fmla="*/ 1246105 h 1942250"/>
              <a:gd name="connsiteX415" fmla="*/ 2741450 w 3589928"/>
              <a:gd name="connsiteY415" fmla="*/ 1281092 h 1942250"/>
              <a:gd name="connsiteX416" fmla="*/ 2741450 w 3589928"/>
              <a:gd name="connsiteY416" fmla="*/ 1281092 h 1942250"/>
              <a:gd name="connsiteX417" fmla="*/ 2741451 w 3589928"/>
              <a:gd name="connsiteY417" fmla="*/ 1281093 h 1942250"/>
              <a:gd name="connsiteX418" fmla="*/ 2744890 w 3589928"/>
              <a:gd name="connsiteY418" fmla="*/ 1282302 h 1942250"/>
              <a:gd name="connsiteX419" fmla="*/ 2751098 w 3589928"/>
              <a:gd name="connsiteY419" fmla="*/ 1284488 h 1942250"/>
              <a:gd name="connsiteX420" fmla="*/ 2760835 w 3589928"/>
              <a:gd name="connsiteY420" fmla="*/ 1309126 h 1942250"/>
              <a:gd name="connsiteX421" fmla="*/ 2741502 w 3589928"/>
              <a:gd name="connsiteY421" fmla="*/ 1400512 h 1942250"/>
              <a:gd name="connsiteX422" fmla="*/ 2716535 w 3589928"/>
              <a:gd name="connsiteY422" fmla="*/ 1436912 h 1942250"/>
              <a:gd name="connsiteX423" fmla="*/ 2546858 w 3589928"/>
              <a:gd name="connsiteY423" fmla="*/ 1468525 h 1942250"/>
              <a:gd name="connsiteX424" fmla="*/ 2501842 w 3589928"/>
              <a:gd name="connsiteY424" fmla="*/ 1437648 h 1942250"/>
              <a:gd name="connsiteX425" fmla="*/ 2501842 w 3589928"/>
              <a:gd name="connsiteY425" fmla="*/ 1437648 h 1942250"/>
              <a:gd name="connsiteX426" fmla="*/ 2208109 w 3589928"/>
              <a:gd name="connsiteY426" fmla="*/ 1236178 h 1942250"/>
              <a:gd name="connsiteX427" fmla="*/ 2202231 w 3589928"/>
              <a:gd name="connsiteY427" fmla="*/ 1232146 h 1942250"/>
              <a:gd name="connsiteX428" fmla="*/ 2202230 w 3589928"/>
              <a:gd name="connsiteY428" fmla="*/ 1232146 h 1942250"/>
              <a:gd name="connsiteX429" fmla="*/ 2208109 w 3589928"/>
              <a:gd name="connsiteY429" fmla="*/ 1236178 h 1942250"/>
              <a:gd name="connsiteX430" fmla="*/ 2501841 w 3589928"/>
              <a:gd name="connsiteY430" fmla="*/ 1437648 h 1942250"/>
              <a:gd name="connsiteX431" fmla="*/ 2512661 w 3589928"/>
              <a:gd name="connsiteY431" fmla="*/ 1448798 h 1942250"/>
              <a:gd name="connsiteX432" fmla="*/ 2510644 w 3589928"/>
              <a:gd name="connsiteY432" fmla="*/ 1576030 h 1942250"/>
              <a:gd name="connsiteX433" fmla="*/ 2487097 w 3589928"/>
              <a:gd name="connsiteY433" fmla="*/ 1610359 h 1942250"/>
              <a:gd name="connsiteX434" fmla="*/ 2327062 w 3589928"/>
              <a:gd name="connsiteY434" fmla="*/ 1640177 h 1942250"/>
              <a:gd name="connsiteX435" fmla="*/ 2218108 w 3589928"/>
              <a:gd name="connsiteY435" fmla="*/ 1565446 h 1942250"/>
              <a:gd name="connsiteX436" fmla="*/ 2240813 w 3589928"/>
              <a:gd name="connsiteY436" fmla="*/ 1588842 h 1942250"/>
              <a:gd name="connsiteX437" fmla="*/ 2238797 w 3589928"/>
              <a:gd name="connsiteY437" fmla="*/ 1716075 h 1942250"/>
              <a:gd name="connsiteX438" fmla="*/ 2215250 w 3589928"/>
              <a:gd name="connsiteY438" fmla="*/ 1750405 h 1942250"/>
              <a:gd name="connsiteX439" fmla="*/ 2055215 w 3589928"/>
              <a:gd name="connsiteY439" fmla="*/ 1780222 h 1942250"/>
              <a:gd name="connsiteX440" fmla="*/ 1969892 w 3589928"/>
              <a:gd name="connsiteY440" fmla="*/ 1721699 h 1942250"/>
              <a:gd name="connsiteX441" fmla="*/ 1988174 w 3589928"/>
              <a:gd name="connsiteY441" fmla="*/ 1689278 h 1942250"/>
              <a:gd name="connsiteX442" fmla="*/ 1981876 w 3589928"/>
              <a:gd name="connsiteY442" fmla="*/ 1602875 h 1942250"/>
              <a:gd name="connsiteX443" fmla="*/ 1968065 w 3589928"/>
              <a:gd name="connsiteY443" fmla="*/ 1585041 h 1942250"/>
              <a:gd name="connsiteX444" fmla="*/ 2048324 w 3589928"/>
              <a:gd name="connsiteY444" fmla="*/ 1458370 h 1942250"/>
              <a:gd name="connsiteX445" fmla="*/ 2048322 w 3589928"/>
              <a:gd name="connsiteY445" fmla="*/ 1458370 h 1942250"/>
              <a:gd name="connsiteX446" fmla="*/ 1968064 w 3589928"/>
              <a:gd name="connsiteY446" fmla="*/ 1585041 h 1942250"/>
              <a:gd name="connsiteX447" fmla="*/ 1953886 w 3589928"/>
              <a:gd name="connsiteY447" fmla="*/ 1566736 h 1942250"/>
              <a:gd name="connsiteX448" fmla="*/ 1922387 w 3589928"/>
              <a:gd name="connsiteY448" fmla="*/ 1539517 h 1942250"/>
              <a:gd name="connsiteX449" fmla="*/ 1796166 w 3589928"/>
              <a:gd name="connsiteY449" fmla="*/ 1523366 h 1942250"/>
              <a:gd name="connsiteX450" fmla="*/ 1791014 w 3589928"/>
              <a:gd name="connsiteY450" fmla="*/ 1527355 h 1942250"/>
              <a:gd name="connsiteX451" fmla="*/ 1786094 w 3589928"/>
              <a:gd name="connsiteY451" fmla="*/ 1523032 h 1942250"/>
              <a:gd name="connsiteX452" fmla="*/ 1839391 w 3589928"/>
              <a:gd name="connsiteY452" fmla="*/ 1461352 h 1942250"/>
              <a:gd name="connsiteX453" fmla="*/ 1877127 w 3589928"/>
              <a:gd name="connsiteY453" fmla="*/ 1347454 h 1942250"/>
              <a:gd name="connsiteX454" fmla="*/ 1875303 w 3589928"/>
              <a:gd name="connsiteY454" fmla="*/ 1340730 h 1942250"/>
              <a:gd name="connsiteX455" fmla="*/ 1875347 w 3589928"/>
              <a:gd name="connsiteY455" fmla="*/ 1340731 h 1942250"/>
              <a:gd name="connsiteX456" fmla="*/ 1875303 w 3589928"/>
              <a:gd name="connsiteY456" fmla="*/ 1340729 h 1942250"/>
              <a:gd name="connsiteX457" fmla="*/ 1861388 w 3589928"/>
              <a:gd name="connsiteY457" fmla="*/ 1289451 h 1942250"/>
              <a:gd name="connsiteX458" fmla="*/ 1823271 w 3589928"/>
              <a:gd name="connsiteY458" fmla="*/ 1240232 h 1942250"/>
              <a:gd name="connsiteX459" fmla="*/ 1780371 w 3589928"/>
              <a:gd name="connsiteY459" fmla="*/ 1203161 h 1942250"/>
              <a:gd name="connsiteX460" fmla="*/ 1608471 w 3589928"/>
              <a:gd name="connsiteY460" fmla="*/ 1181164 h 1942250"/>
              <a:gd name="connsiteX461" fmla="*/ 1574911 w 3589928"/>
              <a:gd name="connsiteY461" fmla="*/ 1207154 h 1942250"/>
              <a:gd name="connsiteX462" fmla="*/ 1575134 w 3589928"/>
              <a:gd name="connsiteY462" fmla="*/ 1205296 h 1942250"/>
              <a:gd name="connsiteX463" fmla="*/ 1521281 w 3589928"/>
              <a:gd name="connsiteY463" fmla="*/ 1098074 h 1942250"/>
              <a:gd name="connsiteX464" fmla="*/ 1478379 w 3589928"/>
              <a:gd name="connsiteY464" fmla="*/ 1061004 h 1942250"/>
              <a:gd name="connsiteX465" fmla="*/ 1306479 w 3589928"/>
              <a:gd name="connsiteY465" fmla="*/ 1039007 h 1942250"/>
              <a:gd name="connsiteX466" fmla="*/ 1270106 w 3589928"/>
              <a:gd name="connsiteY466" fmla="*/ 1067177 h 1942250"/>
              <a:gd name="connsiteX467" fmla="*/ 1270336 w 3589928"/>
              <a:gd name="connsiteY467" fmla="*/ 1065254 h 1942250"/>
              <a:gd name="connsiteX468" fmla="*/ 1216481 w 3589928"/>
              <a:gd name="connsiteY468" fmla="*/ 958031 h 1942250"/>
              <a:gd name="connsiteX469" fmla="*/ 1173580 w 3589928"/>
              <a:gd name="connsiteY469" fmla="*/ 920960 h 1942250"/>
              <a:gd name="connsiteX470" fmla="*/ 952458 w 3589928"/>
              <a:gd name="connsiteY470" fmla="*/ 937082 h 1942250"/>
              <a:gd name="connsiteX471" fmla="*/ 795560 w 3589928"/>
              <a:gd name="connsiteY471" fmla="*/ 1118655 h 1942250"/>
              <a:gd name="connsiteX472" fmla="*/ 662832 w 3589928"/>
              <a:gd name="connsiteY472" fmla="*/ 1034558 h 1942250"/>
              <a:gd name="connsiteX473" fmla="*/ 1135653 w 3589928"/>
              <a:gd name="connsiteY473" fmla="*/ 288321 h 1942250"/>
              <a:gd name="connsiteX474" fmla="*/ 1296574 w 3589928"/>
              <a:gd name="connsiteY474" fmla="*/ 401482 h 1942250"/>
              <a:gd name="connsiteX475" fmla="*/ 1135655 w 3589928"/>
              <a:gd name="connsiteY475" fmla="*/ 288321 h 1942250"/>
              <a:gd name="connsiteX476" fmla="*/ 1136828 w 3589928"/>
              <a:gd name="connsiteY476" fmla="*/ 286470 h 1942250"/>
              <a:gd name="connsiteX477" fmla="*/ 1136826 w 3589928"/>
              <a:gd name="connsiteY477" fmla="*/ 286470 h 1942250"/>
              <a:gd name="connsiteX478" fmla="*/ 1138163 w 3589928"/>
              <a:gd name="connsiteY478" fmla="*/ 284361 h 1942250"/>
              <a:gd name="connsiteX479" fmla="*/ 1140869 w 3589928"/>
              <a:gd name="connsiteY479" fmla="*/ 286076 h 1942250"/>
              <a:gd name="connsiteX480" fmla="*/ 1140871 w 3589928"/>
              <a:gd name="connsiteY480" fmla="*/ 286076 h 1942250"/>
              <a:gd name="connsiteX481" fmla="*/ 1984760 w 3589928"/>
              <a:gd name="connsiteY481" fmla="*/ 216701 h 1942250"/>
              <a:gd name="connsiteX482" fmla="*/ 1984761 w 3589928"/>
              <a:gd name="connsiteY482" fmla="*/ 216702 h 1942250"/>
              <a:gd name="connsiteX483" fmla="*/ 1985440 w 3589928"/>
              <a:gd name="connsiteY483" fmla="*/ 218689 h 1942250"/>
              <a:gd name="connsiteX484" fmla="*/ 1782544 w 3589928"/>
              <a:gd name="connsiteY484" fmla="*/ 206568 h 1942250"/>
              <a:gd name="connsiteX485" fmla="*/ 1777304 w 3589928"/>
              <a:gd name="connsiteY485" fmla="*/ 216701 h 1942250"/>
              <a:gd name="connsiteX486" fmla="*/ 1772493 w 3589928"/>
              <a:gd name="connsiteY486" fmla="*/ 216701 h 1942250"/>
              <a:gd name="connsiteX487" fmla="*/ 1772492 w 3589928"/>
              <a:gd name="connsiteY487" fmla="*/ 216701 h 1942250"/>
              <a:gd name="connsiteX488" fmla="*/ 1573880 w 3589928"/>
              <a:gd name="connsiteY488" fmla="*/ 192655 h 1942250"/>
              <a:gd name="connsiteX489" fmla="*/ 1573878 w 3589928"/>
              <a:gd name="connsiteY489" fmla="*/ 192655 h 1942250"/>
              <a:gd name="connsiteX490" fmla="*/ 1563928 w 3589928"/>
              <a:gd name="connsiteY490" fmla="*/ 205914 h 1942250"/>
              <a:gd name="connsiteX491" fmla="*/ 1529271 w 3589928"/>
              <a:gd name="connsiteY491" fmla="*/ 217062 h 1942250"/>
              <a:gd name="connsiteX492" fmla="*/ 1527360 w 3589928"/>
              <a:gd name="connsiteY492" fmla="*/ 218690 h 1942250"/>
              <a:gd name="connsiteX493" fmla="*/ 1527362 w 3589928"/>
              <a:gd name="connsiteY493" fmla="*/ 218689 h 1942250"/>
              <a:gd name="connsiteX494" fmla="*/ 1529273 w 3589928"/>
              <a:gd name="connsiteY494" fmla="*/ 217062 h 1942250"/>
              <a:gd name="connsiteX495" fmla="*/ 1563929 w 3589928"/>
              <a:gd name="connsiteY495" fmla="*/ 205914 h 1942250"/>
              <a:gd name="connsiteX496" fmla="*/ 1573878 w 3589928"/>
              <a:gd name="connsiteY496" fmla="*/ 192655 h 1942250"/>
              <a:gd name="connsiteX497" fmla="*/ 1574134 w 3589928"/>
              <a:gd name="connsiteY497" fmla="*/ 192725 h 1942250"/>
              <a:gd name="connsiteX498" fmla="*/ 1660985 w 3589928"/>
              <a:gd name="connsiteY498" fmla="*/ 189851 h 1942250"/>
              <a:gd name="connsiteX499" fmla="*/ 1660983 w 3589928"/>
              <a:gd name="connsiteY499" fmla="*/ 189851 h 1942250"/>
              <a:gd name="connsiteX500" fmla="*/ 1660983 w 3589928"/>
              <a:gd name="connsiteY500" fmla="*/ 189851 h 1942250"/>
              <a:gd name="connsiteX501" fmla="*/ 1736319 w 3589928"/>
              <a:gd name="connsiteY501" fmla="*/ 181379 h 1942250"/>
              <a:gd name="connsiteX502" fmla="*/ 1744843 w 3589928"/>
              <a:gd name="connsiteY502" fmla="*/ 205815 h 1942250"/>
              <a:gd name="connsiteX503" fmla="*/ 1708957 w 3589928"/>
              <a:gd name="connsiteY503" fmla="*/ 189677 h 1942250"/>
              <a:gd name="connsiteX504" fmla="*/ 1671942 w 3589928"/>
              <a:gd name="connsiteY504" fmla="*/ 188619 h 1942250"/>
              <a:gd name="connsiteX505" fmla="*/ 1837847 w 3589928"/>
              <a:gd name="connsiteY505" fmla="*/ 169959 h 1942250"/>
              <a:gd name="connsiteX506" fmla="*/ 1818172 w 3589928"/>
              <a:gd name="connsiteY506" fmla="*/ 172171 h 1942250"/>
              <a:gd name="connsiteX507" fmla="*/ 1818172 w 3589928"/>
              <a:gd name="connsiteY507" fmla="*/ 172172 h 1942250"/>
              <a:gd name="connsiteX508" fmla="*/ 1837844 w 3589928"/>
              <a:gd name="connsiteY508" fmla="*/ 169961 h 1942250"/>
              <a:gd name="connsiteX509" fmla="*/ 1922282 w 3589928"/>
              <a:gd name="connsiteY509" fmla="*/ 159754 h 1942250"/>
              <a:gd name="connsiteX510" fmla="*/ 1860033 w 3589928"/>
              <a:gd name="connsiteY510" fmla="*/ 160445 h 1942250"/>
              <a:gd name="connsiteX511" fmla="*/ 1837849 w 3589928"/>
              <a:gd name="connsiteY511" fmla="*/ 169959 h 1942250"/>
              <a:gd name="connsiteX512" fmla="*/ 1837850 w 3589928"/>
              <a:gd name="connsiteY512" fmla="*/ 169959 h 1942250"/>
              <a:gd name="connsiteX513" fmla="*/ 1860032 w 3589928"/>
              <a:gd name="connsiteY513" fmla="*/ 160446 h 1942250"/>
              <a:gd name="connsiteX514" fmla="*/ 1922281 w 3589928"/>
              <a:gd name="connsiteY514" fmla="*/ 159755 h 1942250"/>
              <a:gd name="connsiteX515" fmla="*/ 1924618 w 3589928"/>
              <a:gd name="connsiteY515" fmla="*/ 160200 h 1942250"/>
              <a:gd name="connsiteX516" fmla="*/ 1924620 w 3589928"/>
              <a:gd name="connsiteY516" fmla="*/ 160200 h 1942250"/>
              <a:gd name="connsiteX517" fmla="*/ 1924623 w 3589928"/>
              <a:gd name="connsiteY517" fmla="*/ 160201 h 1942250"/>
              <a:gd name="connsiteX518" fmla="*/ 1950891 w 3589928"/>
              <a:gd name="connsiteY518" fmla="*/ 165200 h 1942250"/>
              <a:gd name="connsiteX519" fmla="*/ 1924622 w 3589928"/>
              <a:gd name="connsiteY519" fmla="*/ 160200 h 1942250"/>
              <a:gd name="connsiteX520" fmla="*/ 1924620 w 3589928"/>
              <a:gd name="connsiteY520" fmla="*/ 160200 h 1942250"/>
              <a:gd name="connsiteX521" fmla="*/ 1783232 w 3589928"/>
              <a:gd name="connsiteY521" fmla="*/ 149756 h 1942250"/>
              <a:gd name="connsiteX522" fmla="*/ 1783233 w 3589928"/>
              <a:gd name="connsiteY522" fmla="*/ 149757 h 1942250"/>
              <a:gd name="connsiteX523" fmla="*/ 1783233 w 3589928"/>
              <a:gd name="connsiteY523" fmla="*/ 149757 h 1942250"/>
              <a:gd name="connsiteX524" fmla="*/ 1784943 w 3589928"/>
              <a:gd name="connsiteY524" fmla="*/ 150571 h 1942250"/>
              <a:gd name="connsiteX525" fmla="*/ 1797116 w 3589928"/>
              <a:gd name="connsiteY525" fmla="*/ 156372 h 1942250"/>
              <a:gd name="connsiteX526" fmla="*/ 1811980 w 3589928"/>
              <a:gd name="connsiteY526" fmla="*/ 167526 h 1942250"/>
              <a:gd name="connsiteX527" fmla="*/ 1804655 w 3589928"/>
              <a:gd name="connsiteY527" fmla="*/ 173692 h 1942250"/>
              <a:gd name="connsiteX528" fmla="*/ 1804653 w 3589928"/>
              <a:gd name="connsiteY528" fmla="*/ 173692 h 1942250"/>
              <a:gd name="connsiteX529" fmla="*/ 1795601 w 3589928"/>
              <a:gd name="connsiteY529" fmla="*/ 181310 h 1942250"/>
              <a:gd name="connsiteX530" fmla="*/ 1782544 w 3589928"/>
              <a:gd name="connsiteY530" fmla="*/ 206568 h 1942250"/>
              <a:gd name="connsiteX531" fmla="*/ 1772492 w 3589928"/>
              <a:gd name="connsiteY531" fmla="*/ 216700 h 1942250"/>
              <a:gd name="connsiteX532" fmla="*/ 1762195 w 3589928"/>
              <a:gd name="connsiteY532" fmla="*/ 216700 h 1942250"/>
              <a:gd name="connsiteX533" fmla="*/ 1748641 w 3589928"/>
              <a:gd name="connsiteY533" fmla="*/ 216701 h 1942250"/>
              <a:gd name="connsiteX534" fmla="*/ 1744845 w 3589928"/>
              <a:gd name="connsiteY534" fmla="*/ 205815 h 1942250"/>
              <a:gd name="connsiteX535" fmla="*/ 1744843 w 3589928"/>
              <a:gd name="connsiteY535" fmla="*/ 205814 h 1942250"/>
              <a:gd name="connsiteX536" fmla="*/ 1736319 w 3589928"/>
              <a:gd name="connsiteY536" fmla="*/ 181377 h 1942250"/>
              <a:gd name="connsiteX537" fmla="*/ 1736320 w 3589928"/>
              <a:gd name="connsiteY537" fmla="*/ 181377 h 1942250"/>
              <a:gd name="connsiteX538" fmla="*/ 1730928 w 3589928"/>
              <a:gd name="connsiteY538" fmla="*/ 165920 h 1942250"/>
              <a:gd name="connsiteX539" fmla="*/ 1723581 w 3589928"/>
              <a:gd name="connsiteY539" fmla="*/ 157542 h 1942250"/>
              <a:gd name="connsiteX540" fmla="*/ 1871318 w 3589928"/>
              <a:gd name="connsiteY540" fmla="*/ 139214 h 1942250"/>
              <a:gd name="connsiteX541" fmla="*/ 1916885 w 3589928"/>
              <a:gd name="connsiteY541" fmla="*/ 142811 h 1942250"/>
              <a:gd name="connsiteX542" fmla="*/ 1962782 w 3589928"/>
              <a:gd name="connsiteY542" fmla="*/ 155907 h 1942250"/>
              <a:gd name="connsiteX543" fmla="*/ 2084429 w 3589928"/>
              <a:gd name="connsiteY543" fmla="*/ 190620 h 1942250"/>
              <a:gd name="connsiteX544" fmla="*/ 1950892 w 3589928"/>
              <a:gd name="connsiteY544" fmla="*/ 165201 h 1942250"/>
              <a:gd name="connsiteX545" fmla="*/ 1950893 w 3589928"/>
              <a:gd name="connsiteY545" fmla="*/ 165201 h 1942250"/>
              <a:gd name="connsiteX546" fmla="*/ 2084432 w 3589928"/>
              <a:gd name="connsiteY546" fmla="*/ 190622 h 1942250"/>
              <a:gd name="connsiteX547" fmla="*/ 2158938 w 3589928"/>
              <a:gd name="connsiteY547" fmla="*/ 211882 h 1942250"/>
              <a:gd name="connsiteX548" fmla="*/ 2084429 w 3589928"/>
              <a:gd name="connsiteY548" fmla="*/ 190620 h 1942250"/>
              <a:gd name="connsiteX549" fmla="*/ 2154919 w 3589928"/>
              <a:gd name="connsiteY549" fmla="*/ 204038 h 1942250"/>
              <a:gd name="connsiteX550" fmla="*/ 2162447 w 3589928"/>
              <a:gd name="connsiteY550" fmla="*/ 212882 h 1942250"/>
              <a:gd name="connsiteX551" fmla="*/ 2162449 w 3589928"/>
              <a:gd name="connsiteY551" fmla="*/ 212883 h 1942250"/>
              <a:gd name="connsiteX552" fmla="*/ 2167391 w 3589928"/>
              <a:gd name="connsiteY552" fmla="*/ 218689 h 1942250"/>
              <a:gd name="connsiteX553" fmla="*/ 2167393 w 3589928"/>
              <a:gd name="connsiteY553" fmla="*/ 218689 h 1942250"/>
              <a:gd name="connsiteX554" fmla="*/ 2162451 w 3589928"/>
              <a:gd name="connsiteY554" fmla="*/ 212884 h 1942250"/>
              <a:gd name="connsiteX555" fmla="*/ 2162448 w 3589928"/>
              <a:gd name="connsiteY555" fmla="*/ 212882 h 1942250"/>
              <a:gd name="connsiteX556" fmla="*/ 2154919 w 3589928"/>
              <a:gd name="connsiteY556" fmla="*/ 204037 h 1942250"/>
              <a:gd name="connsiteX557" fmla="*/ 2350143 w 3589928"/>
              <a:gd name="connsiteY557" fmla="*/ 241200 h 1942250"/>
              <a:gd name="connsiteX558" fmla="*/ 2357709 w 3589928"/>
              <a:gd name="connsiteY558" fmla="*/ 244285 h 1942250"/>
              <a:gd name="connsiteX559" fmla="*/ 2346191 w 3589928"/>
              <a:gd name="connsiteY559" fmla="*/ 261543 h 1942250"/>
              <a:gd name="connsiteX560" fmla="*/ 2357710 w 3589928"/>
              <a:gd name="connsiteY560" fmla="*/ 244285 h 1942250"/>
              <a:gd name="connsiteX561" fmla="*/ 2389168 w 3589928"/>
              <a:gd name="connsiteY561" fmla="*/ 257118 h 1942250"/>
              <a:gd name="connsiteX562" fmla="*/ 2389055 w 3589928"/>
              <a:gd name="connsiteY562" fmla="*/ 256863 h 1942250"/>
              <a:gd name="connsiteX563" fmla="*/ 2389928 w 3589928"/>
              <a:gd name="connsiteY563" fmla="*/ 257428 h 1942250"/>
              <a:gd name="connsiteX564" fmla="*/ 2394494 w 3589928"/>
              <a:gd name="connsiteY564" fmla="*/ 259290 h 1942250"/>
              <a:gd name="connsiteX565" fmla="*/ 2395858 w 3589928"/>
              <a:gd name="connsiteY565" fmla="*/ 261266 h 1942250"/>
              <a:gd name="connsiteX566" fmla="*/ 2401108 w 3589928"/>
              <a:gd name="connsiteY566" fmla="*/ 264663 h 1942250"/>
              <a:gd name="connsiteX567" fmla="*/ 2419505 w 3589928"/>
              <a:gd name="connsiteY567" fmla="*/ 291410 h 1942250"/>
              <a:gd name="connsiteX568" fmla="*/ 2442580 w 3589928"/>
              <a:gd name="connsiteY568" fmla="*/ 324795 h 1942250"/>
              <a:gd name="connsiteX569" fmla="*/ 2442581 w 3589928"/>
              <a:gd name="connsiteY569" fmla="*/ 324796 h 1942250"/>
              <a:gd name="connsiteX570" fmla="*/ 2474234 w 3589928"/>
              <a:gd name="connsiteY570" fmla="*/ 370589 h 1942250"/>
              <a:gd name="connsiteX571" fmla="*/ 2474277 w 3589928"/>
              <a:gd name="connsiteY571" fmla="*/ 374494 h 1942250"/>
              <a:gd name="connsiteX572" fmla="*/ 2474278 w 3589928"/>
              <a:gd name="connsiteY572" fmla="*/ 374496 h 1942250"/>
              <a:gd name="connsiteX573" fmla="*/ 2474279 w 3589928"/>
              <a:gd name="connsiteY573" fmla="*/ 374497 h 1942250"/>
              <a:gd name="connsiteX574" fmla="*/ 2482648 w 3589928"/>
              <a:gd name="connsiteY574" fmla="*/ 386185 h 1942250"/>
              <a:gd name="connsiteX575" fmla="*/ 2474280 w 3589928"/>
              <a:gd name="connsiteY575" fmla="*/ 374497 h 1942250"/>
              <a:gd name="connsiteX576" fmla="*/ 2474237 w 3589928"/>
              <a:gd name="connsiteY576" fmla="*/ 370593 h 1942250"/>
              <a:gd name="connsiteX577" fmla="*/ 2490675 w 3589928"/>
              <a:gd name="connsiteY577" fmla="*/ 394376 h 1942250"/>
              <a:gd name="connsiteX578" fmla="*/ 2490676 w 3589928"/>
              <a:gd name="connsiteY578" fmla="*/ 394377 h 1942250"/>
              <a:gd name="connsiteX579" fmla="*/ 2490676 w 3589928"/>
              <a:gd name="connsiteY579" fmla="*/ 394378 h 1942250"/>
              <a:gd name="connsiteX580" fmla="*/ 2490677 w 3589928"/>
              <a:gd name="connsiteY580" fmla="*/ 394379 h 1942250"/>
              <a:gd name="connsiteX581" fmla="*/ 2490462 w 3589928"/>
              <a:gd name="connsiteY581" fmla="*/ 397098 h 1942250"/>
              <a:gd name="connsiteX582" fmla="*/ 2490461 w 3589928"/>
              <a:gd name="connsiteY582" fmla="*/ 397100 h 1942250"/>
              <a:gd name="connsiteX583" fmla="*/ 2490463 w 3589928"/>
              <a:gd name="connsiteY583" fmla="*/ 397102 h 1942250"/>
              <a:gd name="connsiteX584" fmla="*/ 2490462 w 3589928"/>
              <a:gd name="connsiteY584" fmla="*/ 397100 h 1942250"/>
              <a:gd name="connsiteX585" fmla="*/ 2490464 w 3589928"/>
              <a:gd name="connsiteY585" fmla="*/ 397101 h 1942250"/>
              <a:gd name="connsiteX586" fmla="*/ 2490679 w 3589928"/>
              <a:gd name="connsiteY586" fmla="*/ 394380 h 1942250"/>
              <a:gd name="connsiteX587" fmla="*/ 2509773 w 3589928"/>
              <a:gd name="connsiteY587" fmla="*/ 422005 h 1942250"/>
              <a:gd name="connsiteX588" fmla="*/ 2509695 w 3589928"/>
              <a:gd name="connsiteY588" fmla="*/ 423962 h 1942250"/>
              <a:gd name="connsiteX589" fmla="*/ 2509694 w 3589928"/>
              <a:gd name="connsiteY589" fmla="*/ 423960 h 1942250"/>
              <a:gd name="connsiteX590" fmla="*/ 2490464 w 3589928"/>
              <a:gd name="connsiteY590" fmla="*/ 397101 h 1942250"/>
              <a:gd name="connsiteX591" fmla="*/ 2490465 w 3589928"/>
              <a:gd name="connsiteY591" fmla="*/ 397102 h 1942250"/>
              <a:gd name="connsiteX592" fmla="*/ 2509692 w 3589928"/>
              <a:gd name="connsiteY592" fmla="*/ 423961 h 1942250"/>
              <a:gd name="connsiteX593" fmla="*/ 2509694 w 3589928"/>
              <a:gd name="connsiteY593" fmla="*/ 423960 h 1942250"/>
              <a:gd name="connsiteX594" fmla="*/ 2509693 w 3589928"/>
              <a:gd name="connsiteY594" fmla="*/ 423961 h 1942250"/>
              <a:gd name="connsiteX595" fmla="*/ 2713586 w 3589928"/>
              <a:gd name="connsiteY595" fmla="*/ 708723 h 1942250"/>
              <a:gd name="connsiteX596" fmla="*/ 2713590 w 3589928"/>
              <a:gd name="connsiteY596" fmla="*/ 708725 h 1942250"/>
              <a:gd name="connsiteX597" fmla="*/ 2940580 w 3589928"/>
              <a:gd name="connsiteY597" fmla="*/ 1025748 h 1942250"/>
              <a:gd name="connsiteX598" fmla="*/ 2309551 w 3589928"/>
              <a:gd name="connsiteY598" fmla="*/ 604591 h 1942250"/>
              <a:gd name="connsiteX599" fmla="*/ 2235578 w 3589928"/>
              <a:gd name="connsiteY599" fmla="*/ 555221 h 1942250"/>
              <a:gd name="connsiteX600" fmla="*/ 2238615 w 3589928"/>
              <a:gd name="connsiteY600" fmla="*/ 550672 h 1942250"/>
              <a:gd name="connsiteX601" fmla="*/ 2223090 w 3589928"/>
              <a:gd name="connsiteY601" fmla="*/ 546886 h 1942250"/>
              <a:gd name="connsiteX602" fmla="*/ 2223088 w 3589928"/>
              <a:gd name="connsiteY602" fmla="*/ 546885 h 1942250"/>
              <a:gd name="connsiteX603" fmla="*/ 2079449 w 3589928"/>
              <a:gd name="connsiteY603" fmla="*/ 511865 h 1942250"/>
              <a:gd name="connsiteX604" fmla="*/ 2079447 w 3589928"/>
              <a:gd name="connsiteY604" fmla="*/ 511866 h 1942250"/>
              <a:gd name="connsiteX605" fmla="*/ 1983818 w 3589928"/>
              <a:gd name="connsiteY605" fmla="*/ 488550 h 1942250"/>
              <a:gd name="connsiteX606" fmla="*/ 1983816 w 3589928"/>
              <a:gd name="connsiteY606" fmla="*/ 488549 h 1942250"/>
              <a:gd name="connsiteX607" fmla="*/ 1814719 w 3589928"/>
              <a:gd name="connsiteY607" fmla="*/ 488550 h 1942250"/>
              <a:gd name="connsiteX608" fmla="*/ 1828321 w 3589928"/>
              <a:gd name="connsiteY608" fmla="*/ 470424 h 1942250"/>
              <a:gd name="connsiteX609" fmla="*/ 1814718 w 3589928"/>
              <a:gd name="connsiteY609" fmla="*/ 488548 h 1942250"/>
              <a:gd name="connsiteX610" fmla="*/ 1783911 w 3589928"/>
              <a:gd name="connsiteY610" fmla="*/ 488549 h 1942250"/>
              <a:gd name="connsiteX611" fmla="*/ 1783913 w 3589928"/>
              <a:gd name="connsiteY611" fmla="*/ 488550 h 1942250"/>
              <a:gd name="connsiteX612" fmla="*/ 1742730 w 3589928"/>
              <a:gd name="connsiteY612" fmla="*/ 488549 h 1942250"/>
              <a:gd name="connsiteX613" fmla="*/ 1742727 w 3589928"/>
              <a:gd name="connsiteY613" fmla="*/ 488549 h 1942250"/>
              <a:gd name="connsiteX614" fmla="*/ 1715270 w 3589928"/>
              <a:gd name="connsiteY614" fmla="*/ 526865 h 1942250"/>
              <a:gd name="connsiteX615" fmla="*/ 1715273 w 3589928"/>
              <a:gd name="connsiteY615" fmla="*/ 526864 h 1942250"/>
              <a:gd name="connsiteX616" fmla="*/ 1692313 w 3589928"/>
              <a:gd name="connsiteY616" fmla="*/ 558902 h 1942250"/>
              <a:gd name="connsiteX617" fmla="*/ 1674343 w 3589928"/>
              <a:gd name="connsiteY617" fmla="*/ 560923 h 1942250"/>
              <a:gd name="connsiteX618" fmla="*/ 1682446 w 3589928"/>
              <a:gd name="connsiteY618" fmla="*/ 530172 h 1942250"/>
              <a:gd name="connsiteX619" fmla="*/ 1693756 w 3589928"/>
              <a:gd name="connsiteY619" fmla="*/ 528127 h 1942250"/>
              <a:gd name="connsiteX620" fmla="*/ 1693753 w 3589928"/>
              <a:gd name="connsiteY620" fmla="*/ 528127 h 1942250"/>
              <a:gd name="connsiteX621" fmla="*/ 1682445 w 3589928"/>
              <a:gd name="connsiteY621" fmla="*/ 530171 h 1942250"/>
              <a:gd name="connsiteX622" fmla="*/ 1682446 w 3589928"/>
              <a:gd name="connsiteY622" fmla="*/ 530172 h 1942250"/>
              <a:gd name="connsiteX623" fmla="*/ 1682443 w 3589928"/>
              <a:gd name="connsiteY623" fmla="*/ 530172 h 1942250"/>
              <a:gd name="connsiteX624" fmla="*/ 1674342 w 3589928"/>
              <a:gd name="connsiteY624" fmla="*/ 560923 h 1942250"/>
              <a:gd name="connsiteX625" fmla="*/ 1629911 w 3589928"/>
              <a:gd name="connsiteY625" fmla="*/ 565920 h 1942250"/>
              <a:gd name="connsiteX626" fmla="*/ 1619978 w 3589928"/>
              <a:gd name="connsiteY626" fmla="*/ 565051 h 1942250"/>
              <a:gd name="connsiteX627" fmla="*/ 1619977 w 3589928"/>
              <a:gd name="connsiteY627" fmla="*/ 565051 h 1942250"/>
              <a:gd name="connsiteX628" fmla="*/ 1619976 w 3589928"/>
              <a:gd name="connsiteY628" fmla="*/ 565051 h 1942250"/>
              <a:gd name="connsiteX629" fmla="*/ 1614234 w 3589928"/>
              <a:gd name="connsiteY629" fmla="*/ 586003 h 1942250"/>
              <a:gd name="connsiteX630" fmla="*/ 1614236 w 3589928"/>
              <a:gd name="connsiteY630" fmla="*/ 586004 h 1942250"/>
              <a:gd name="connsiteX631" fmla="*/ 1619977 w 3589928"/>
              <a:gd name="connsiteY631" fmla="*/ 565052 h 1942250"/>
              <a:gd name="connsiteX632" fmla="*/ 1629913 w 3589928"/>
              <a:gd name="connsiteY632" fmla="*/ 565921 h 1942250"/>
              <a:gd name="connsiteX633" fmla="*/ 1674343 w 3589928"/>
              <a:gd name="connsiteY633" fmla="*/ 560924 h 1942250"/>
              <a:gd name="connsiteX634" fmla="*/ 1692311 w 3589928"/>
              <a:gd name="connsiteY634" fmla="*/ 558903 h 1942250"/>
              <a:gd name="connsiteX635" fmla="*/ 1664739 w 3589928"/>
              <a:gd name="connsiteY635" fmla="*/ 597378 h 1942250"/>
              <a:gd name="connsiteX636" fmla="*/ 1664737 w 3589928"/>
              <a:gd name="connsiteY636" fmla="*/ 597380 h 1942250"/>
              <a:gd name="connsiteX637" fmla="*/ 1654574 w 3589928"/>
              <a:gd name="connsiteY637" fmla="*/ 611563 h 1942250"/>
              <a:gd name="connsiteX638" fmla="*/ 1654573 w 3589928"/>
              <a:gd name="connsiteY638" fmla="*/ 611562 h 1942250"/>
              <a:gd name="connsiteX639" fmla="*/ 1584593 w 3589928"/>
              <a:gd name="connsiteY639" fmla="*/ 709212 h 1942250"/>
              <a:gd name="connsiteX640" fmla="*/ 1551142 w 3589928"/>
              <a:gd name="connsiteY640" fmla="*/ 740363 h 1942250"/>
              <a:gd name="connsiteX641" fmla="*/ 1537530 w 3589928"/>
              <a:gd name="connsiteY641" fmla="*/ 745421 h 1942250"/>
              <a:gd name="connsiteX642" fmla="*/ 1537525 w 3589928"/>
              <a:gd name="connsiteY642" fmla="*/ 745425 h 1942250"/>
              <a:gd name="connsiteX643" fmla="*/ 1537521 w 3589928"/>
              <a:gd name="connsiteY643" fmla="*/ 745427 h 1942250"/>
              <a:gd name="connsiteX644" fmla="*/ 1534992 w 3589928"/>
              <a:gd name="connsiteY644" fmla="*/ 747600 h 1942250"/>
              <a:gd name="connsiteX645" fmla="*/ 1447581 w 3589928"/>
              <a:gd name="connsiteY645" fmla="*/ 758602 h 1942250"/>
              <a:gd name="connsiteX646" fmla="*/ 1407433 w 3589928"/>
              <a:gd name="connsiteY646" fmla="*/ 747600 h 1942250"/>
              <a:gd name="connsiteX647" fmla="*/ 1366611 w 3589928"/>
              <a:gd name="connsiteY647" fmla="*/ 727033 h 1942250"/>
              <a:gd name="connsiteX648" fmla="*/ 1341427 w 3589928"/>
              <a:gd name="connsiteY648" fmla="*/ 697740 h 1942250"/>
              <a:gd name="connsiteX649" fmla="*/ 1341428 w 3589928"/>
              <a:gd name="connsiteY649" fmla="*/ 697738 h 1942250"/>
              <a:gd name="connsiteX650" fmla="*/ 1337845 w 3589928"/>
              <a:gd name="connsiteY650" fmla="*/ 693571 h 1942250"/>
              <a:gd name="connsiteX651" fmla="*/ 1326843 w 3589928"/>
              <a:gd name="connsiteY651" fmla="*/ 606161 h 1942250"/>
              <a:gd name="connsiteX652" fmla="*/ 1363251 w 3589928"/>
              <a:gd name="connsiteY652" fmla="*/ 473309 h 1942250"/>
              <a:gd name="connsiteX653" fmla="*/ 1375503 w 3589928"/>
              <a:gd name="connsiteY653" fmla="*/ 456985 h 1942250"/>
              <a:gd name="connsiteX654" fmla="*/ 1375502 w 3589928"/>
              <a:gd name="connsiteY654" fmla="*/ 456984 h 1942250"/>
              <a:gd name="connsiteX655" fmla="*/ 1375503 w 3589928"/>
              <a:gd name="connsiteY655" fmla="*/ 456983 h 1942250"/>
              <a:gd name="connsiteX656" fmla="*/ 1368983 w 3589928"/>
              <a:gd name="connsiteY656" fmla="*/ 452397 h 1942250"/>
              <a:gd name="connsiteX657" fmla="*/ 1374070 w 3589928"/>
              <a:gd name="connsiteY657" fmla="*/ 433833 h 1942250"/>
              <a:gd name="connsiteX658" fmla="*/ 1374069 w 3589928"/>
              <a:gd name="connsiteY658" fmla="*/ 433833 h 1942250"/>
              <a:gd name="connsiteX659" fmla="*/ 1419080 w 3589928"/>
              <a:gd name="connsiteY659" fmla="*/ 269585 h 1942250"/>
              <a:gd name="connsiteX660" fmla="*/ 1424688 w 3589928"/>
              <a:gd name="connsiteY660" fmla="*/ 258454 h 1942250"/>
              <a:gd name="connsiteX661" fmla="*/ 1425745 w 3589928"/>
              <a:gd name="connsiteY661" fmla="*/ 258351 h 1942250"/>
              <a:gd name="connsiteX662" fmla="*/ 1425858 w 3589928"/>
              <a:gd name="connsiteY662" fmla="*/ 258341 h 1942250"/>
              <a:gd name="connsiteX663" fmla="*/ 1421068 w 3589928"/>
              <a:gd name="connsiteY663" fmla="*/ 267925 h 1942250"/>
              <a:gd name="connsiteX664" fmla="*/ 1417897 w 3589928"/>
              <a:gd name="connsiteY664" fmla="*/ 313525 h 1942250"/>
              <a:gd name="connsiteX665" fmla="*/ 1423285 w 3589928"/>
              <a:gd name="connsiteY665" fmla="*/ 354805 h 1942250"/>
              <a:gd name="connsiteX666" fmla="*/ 1432321 w 3589928"/>
              <a:gd name="connsiteY666" fmla="*/ 381273 h 1942250"/>
              <a:gd name="connsiteX667" fmla="*/ 1432323 w 3589928"/>
              <a:gd name="connsiteY667" fmla="*/ 381272 h 1942250"/>
              <a:gd name="connsiteX668" fmla="*/ 1423287 w 3589928"/>
              <a:gd name="connsiteY668" fmla="*/ 354805 h 1942250"/>
              <a:gd name="connsiteX669" fmla="*/ 1417899 w 3589928"/>
              <a:gd name="connsiteY669" fmla="*/ 313525 h 1942250"/>
              <a:gd name="connsiteX670" fmla="*/ 1421069 w 3589928"/>
              <a:gd name="connsiteY670" fmla="*/ 267926 h 1942250"/>
              <a:gd name="connsiteX671" fmla="*/ 1425860 w 3589928"/>
              <a:gd name="connsiteY671" fmla="*/ 258341 h 1942250"/>
              <a:gd name="connsiteX672" fmla="*/ 1471779 w 3589928"/>
              <a:gd name="connsiteY672" fmla="*/ 253871 h 1942250"/>
              <a:gd name="connsiteX673" fmla="*/ 1471779 w 3589928"/>
              <a:gd name="connsiteY673" fmla="*/ 253870 h 1942250"/>
              <a:gd name="connsiteX674" fmla="*/ 1425859 w 3589928"/>
              <a:gd name="connsiteY674" fmla="*/ 258340 h 1942250"/>
              <a:gd name="connsiteX675" fmla="*/ 1425858 w 3589928"/>
              <a:gd name="connsiteY675" fmla="*/ 258341 h 1942250"/>
              <a:gd name="connsiteX676" fmla="*/ 1425857 w 3589928"/>
              <a:gd name="connsiteY676" fmla="*/ 258340 h 1942250"/>
              <a:gd name="connsiteX677" fmla="*/ 1425745 w 3589928"/>
              <a:gd name="connsiteY677" fmla="*/ 258351 h 1942250"/>
              <a:gd name="connsiteX678" fmla="*/ 1424689 w 3589928"/>
              <a:gd name="connsiteY678" fmla="*/ 258454 h 1942250"/>
              <a:gd name="connsiteX679" fmla="*/ 1439647 w 3589928"/>
              <a:gd name="connsiteY679" fmla="*/ 228764 h 1942250"/>
              <a:gd name="connsiteX680" fmla="*/ 1470549 w 3589928"/>
              <a:gd name="connsiteY680" fmla="*/ 202195 h 1942250"/>
              <a:gd name="connsiteX681" fmla="*/ 1470583 w 3589928"/>
              <a:gd name="connsiteY681" fmla="*/ 202165 h 1942250"/>
              <a:gd name="connsiteX682" fmla="*/ 1470616 w 3589928"/>
              <a:gd name="connsiteY682" fmla="*/ 202137 h 1942250"/>
              <a:gd name="connsiteX683" fmla="*/ 1473883 w 3589928"/>
              <a:gd name="connsiteY683" fmla="*/ 199255 h 1942250"/>
              <a:gd name="connsiteX684" fmla="*/ 1517141 w 3589928"/>
              <a:gd name="connsiteY684" fmla="*/ 184486 h 1942250"/>
              <a:gd name="connsiteX685" fmla="*/ 1592182 w 3589928"/>
              <a:gd name="connsiteY685" fmla="*/ 174692 h 1942250"/>
              <a:gd name="connsiteX686" fmla="*/ 1577630 w 3589928"/>
              <a:gd name="connsiteY686" fmla="*/ 187656 h 1942250"/>
              <a:gd name="connsiteX687" fmla="*/ 1575280 w 3589928"/>
              <a:gd name="connsiteY687" fmla="*/ 190787 h 1942250"/>
              <a:gd name="connsiteX688" fmla="*/ 1577630 w 3589928"/>
              <a:gd name="connsiteY688" fmla="*/ 187657 h 1942250"/>
              <a:gd name="connsiteX689" fmla="*/ 1592182 w 3589928"/>
              <a:gd name="connsiteY689" fmla="*/ 174692 h 1942250"/>
              <a:gd name="connsiteX690" fmla="*/ 1723581 w 3589928"/>
              <a:gd name="connsiteY690" fmla="*/ 157542 h 1942250"/>
              <a:gd name="connsiteX691" fmla="*/ 1730926 w 3589928"/>
              <a:gd name="connsiteY691" fmla="*/ 165920 h 1942250"/>
              <a:gd name="connsiteX692" fmla="*/ 1736319 w 3589928"/>
              <a:gd name="connsiteY692" fmla="*/ 181378 h 1942250"/>
              <a:gd name="connsiteX693" fmla="*/ 1671943 w 3589928"/>
              <a:gd name="connsiteY693" fmla="*/ 188618 h 1942250"/>
              <a:gd name="connsiteX694" fmla="*/ 1660984 w 3589928"/>
              <a:gd name="connsiteY694" fmla="*/ 189851 h 1942250"/>
              <a:gd name="connsiteX695" fmla="*/ 1664847 w 3589928"/>
              <a:gd name="connsiteY695" fmla="*/ 188415 h 1942250"/>
              <a:gd name="connsiteX696" fmla="*/ 1660983 w 3589928"/>
              <a:gd name="connsiteY696" fmla="*/ 189851 h 1942250"/>
              <a:gd name="connsiteX697" fmla="*/ 1591973 w 3589928"/>
              <a:gd name="connsiteY697" fmla="*/ 197613 h 1942250"/>
              <a:gd name="connsiteX698" fmla="*/ 1591972 w 3589928"/>
              <a:gd name="connsiteY698" fmla="*/ 197614 h 1942250"/>
              <a:gd name="connsiteX699" fmla="*/ 1660983 w 3589928"/>
              <a:gd name="connsiteY699" fmla="*/ 189851 h 1942250"/>
              <a:gd name="connsiteX700" fmla="*/ 1657718 w 3589928"/>
              <a:gd name="connsiteY700" fmla="*/ 191065 h 1942250"/>
              <a:gd name="connsiteX701" fmla="*/ 1660983 w 3589928"/>
              <a:gd name="connsiteY701" fmla="*/ 189851 h 1942250"/>
              <a:gd name="connsiteX702" fmla="*/ 1660984 w 3589928"/>
              <a:gd name="connsiteY702" fmla="*/ 189851 h 1942250"/>
              <a:gd name="connsiteX703" fmla="*/ 1671942 w 3589928"/>
              <a:gd name="connsiteY703" fmla="*/ 188619 h 1942250"/>
              <a:gd name="connsiteX704" fmla="*/ 1708957 w 3589928"/>
              <a:gd name="connsiteY704" fmla="*/ 189678 h 1942250"/>
              <a:gd name="connsiteX705" fmla="*/ 1744843 w 3589928"/>
              <a:gd name="connsiteY705" fmla="*/ 205815 h 1942250"/>
              <a:gd name="connsiteX706" fmla="*/ 1748640 w 3589928"/>
              <a:gd name="connsiteY706" fmla="*/ 216702 h 1942250"/>
              <a:gd name="connsiteX707" fmla="*/ 1748641 w 3589928"/>
              <a:gd name="connsiteY707" fmla="*/ 216701 h 1942250"/>
              <a:gd name="connsiteX708" fmla="*/ 1748641 w 3589928"/>
              <a:gd name="connsiteY708" fmla="*/ 216702 h 1942250"/>
              <a:gd name="connsiteX709" fmla="*/ 1749334 w 3589928"/>
              <a:gd name="connsiteY709" fmla="*/ 218689 h 1942250"/>
              <a:gd name="connsiteX710" fmla="*/ 1749335 w 3589928"/>
              <a:gd name="connsiteY710" fmla="*/ 218689 h 1942250"/>
              <a:gd name="connsiteX711" fmla="*/ 1748641 w 3589928"/>
              <a:gd name="connsiteY711" fmla="*/ 216702 h 1942250"/>
              <a:gd name="connsiteX712" fmla="*/ 1762194 w 3589928"/>
              <a:gd name="connsiteY712" fmla="*/ 216701 h 1942250"/>
              <a:gd name="connsiteX713" fmla="*/ 1772492 w 3589928"/>
              <a:gd name="connsiteY713" fmla="*/ 216701 h 1942250"/>
              <a:gd name="connsiteX714" fmla="*/ 1770521 w 3589928"/>
              <a:gd name="connsiteY714" fmla="*/ 218689 h 1942250"/>
              <a:gd name="connsiteX715" fmla="*/ 1770522 w 3589928"/>
              <a:gd name="connsiteY715" fmla="*/ 218689 h 1942250"/>
              <a:gd name="connsiteX716" fmla="*/ 1772493 w 3589928"/>
              <a:gd name="connsiteY716" fmla="*/ 216701 h 1942250"/>
              <a:gd name="connsiteX717" fmla="*/ 1777305 w 3589928"/>
              <a:gd name="connsiteY717" fmla="*/ 216702 h 1942250"/>
              <a:gd name="connsiteX718" fmla="*/ 1777306 w 3589928"/>
              <a:gd name="connsiteY718" fmla="*/ 216701 h 1942250"/>
              <a:gd name="connsiteX719" fmla="*/ 1782544 w 3589928"/>
              <a:gd name="connsiteY719" fmla="*/ 206568 h 1942250"/>
              <a:gd name="connsiteX720" fmla="*/ 1804797 w 3589928"/>
              <a:gd name="connsiteY720" fmla="*/ 184132 h 1942250"/>
              <a:gd name="connsiteX721" fmla="*/ 1782545 w 3589928"/>
              <a:gd name="connsiteY721" fmla="*/ 206567 h 1942250"/>
              <a:gd name="connsiteX722" fmla="*/ 1795602 w 3589928"/>
              <a:gd name="connsiteY722" fmla="*/ 181311 h 1942250"/>
              <a:gd name="connsiteX723" fmla="*/ 1804656 w 3589928"/>
              <a:gd name="connsiteY723" fmla="*/ 173692 h 1942250"/>
              <a:gd name="connsiteX724" fmla="*/ 1811980 w 3589928"/>
              <a:gd name="connsiteY724" fmla="*/ 167526 h 1942250"/>
              <a:gd name="connsiteX725" fmla="*/ 1797118 w 3589928"/>
              <a:gd name="connsiteY725" fmla="*/ 156371 h 1942250"/>
              <a:gd name="connsiteX726" fmla="*/ 1784943 w 3589928"/>
              <a:gd name="connsiteY726" fmla="*/ 150571 h 1942250"/>
              <a:gd name="connsiteX727" fmla="*/ 1783233 w 3589928"/>
              <a:gd name="connsiteY727" fmla="*/ 149757 h 1942250"/>
              <a:gd name="connsiteX728" fmla="*/ 1863188 w 3589928"/>
              <a:gd name="connsiteY728" fmla="*/ 139321 h 1942250"/>
              <a:gd name="connsiteX729" fmla="*/ 1869618 w 3589928"/>
              <a:gd name="connsiteY729" fmla="*/ 139768 h 1942250"/>
              <a:gd name="connsiteX730" fmla="*/ 1869621 w 3589928"/>
              <a:gd name="connsiteY730" fmla="*/ 139768 h 1942250"/>
              <a:gd name="connsiteX731" fmla="*/ 2965089 w 3589928"/>
              <a:gd name="connsiteY731" fmla="*/ 4118 h 1942250"/>
              <a:gd name="connsiteX732" fmla="*/ 3589928 w 3589928"/>
              <a:gd name="connsiteY732" fmla="*/ 939494 h 1942250"/>
              <a:gd name="connsiteX733" fmla="*/ 3155551 w 3589928"/>
              <a:gd name="connsiteY733" fmla="*/ 1229662 h 1942250"/>
              <a:gd name="connsiteX734" fmla="*/ 3115985 w 3589928"/>
              <a:gd name="connsiteY734" fmla="*/ 1183025 h 1942250"/>
              <a:gd name="connsiteX735" fmla="*/ 2524895 w 3589928"/>
              <a:gd name="connsiteY735" fmla="*/ 298171 h 1942250"/>
              <a:gd name="connsiteX736" fmla="*/ 624841 w 3589928"/>
              <a:gd name="connsiteY736" fmla="*/ 0 h 1942250"/>
              <a:gd name="connsiteX737" fmla="*/ 1065034 w 3589928"/>
              <a:gd name="connsiteY737" fmla="*/ 294051 h 1942250"/>
              <a:gd name="connsiteX738" fmla="*/ 440196 w 3589928"/>
              <a:gd name="connsiteY738" fmla="*/ 1229428 h 1942250"/>
              <a:gd name="connsiteX739" fmla="*/ 0 w 3589928"/>
              <a:gd name="connsiteY739" fmla="*/ 935375 h 194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</a:cxnLst>
            <a:rect l="l" t="t" r="r" b="b"/>
            <a:pathLst>
              <a:path w="3589928" h="1942250">
                <a:moveTo>
                  <a:pt x="1951162" y="1677139"/>
                </a:moveTo>
                <a:lnTo>
                  <a:pt x="1951393" y="1678034"/>
                </a:lnTo>
                <a:lnTo>
                  <a:pt x="1948132" y="1705327"/>
                </a:lnTo>
                <a:lnTo>
                  <a:pt x="1948709" y="1699966"/>
                </a:lnTo>
                <a:lnTo>
                  <a:pt x="1946997" y="1714247"/>
                </a:lnTo>
                <a:lnTo>
                  <a:pt x="1950067" y="1685679"/>
                </a:lnTo>
                <a:lnTo>
                  <a:pt x="1950194" y="1686149"/>
                </a:lnTo>
                <a:close/>
                <a:moveTo>
                  <a:pt x="1799409" y="1554892"/>
                </a:moveTo>
                <a:lnTo>
                  <a:pt x="1818290" y="1557092"/>
                </a:lnTo>
                <a:lnTo>
                  <a:pt x="1807785" y="1569079"/>
                </a:lnTo>
                <a:lnTo>
                  <a:pt x="1808145" y="1569020"/>
                </a:lnTo>
                <a:lnTo>
                  <a:pt x="1818348" y="1557376"/>
                </a:lnTo>
                <a:lnTo>
                  <a:pt x="1842334" y="1560170"/>
                </a:lnTo>
                <a:lnTo>
                  <a:pt x="1863371" y="1572019"/>
                </a:lnTo>
                <a:lnTo>
                  <a:pt x="1863376" y="1572020"/>
                </a:lnTo>
                <a:lnTo>
                  <a:pt x="1863375" y="1572021"/>
                </a:lnTo>
                <a:lnTo>
                  <a:pt x="1881222" y="1582074"/>
                </a:lnTo>
                <a:lnTo>
                  <a:pt x="1911947" y="1608693"/>
                </a:lnTo>
                <a:lnTo>
                  <a:pt x="1925753" y="1626623"/>
                </a:lnTo>
                <a:lnTo>
                  <a:pt x="1925362" y="1627242"/>
                </a:lnTo>
                <a:lnTo>
                  <a:pt x="1925428" y="1627330"/>
                </a:lnTo>
                <a:lnTo>
                  <a:pt x="1925594" y="1627065"/>
                </a:lnTo>
                <a:lnTo>
                  <a:pt x="1939064" y="1644618"/>
                </a:lnTo>
                <a:lnTo>
                  <a:pt x="1950064" y="1685641"/>
                </a:lnTo>
                <a:lnTo>
                  <a:pt x="1946993" y="1714208"/>
                </a:lnTo>
                <a:lnTo>
                  <a:pt x="1945134" y="1729706"/>
                </a:lnTo>
                <a:lnTo>
                  <a:pt x="1937045" y="1744162"/>
                </a:lnTo>
                <a:lnTo>
                  <a:pt x="1937050" y="1744166"/>
                </a:lnTo>
                <a:lnTo>
                  <a:pt x="1936477" y="1745176"/>
                </a:lnTo>
                <a:lnTo>
                  <a:pt x="1927718" y="1760829"/>
                </a:lnTo>
                <a:lnTo>
                  <a:pt x="1927969" y="1761001"/>
                </a:lnTo>
                <a:lnTo>
                  <a:pt x="1923859" y="1768281"/>
                </a:lnTo>
                <a:lnTo>
                  <a:pt x="1807959" y="1902757"/>
                </a:lnTo>
                <a:cubicBezTo>
                  <a:pt x="1767085" y="1950181"/>
                  <a:pt x="1695913" y="1955670"/>
                  <a:pt x="1648991" y="1915019"/>
                </a:cubicBezTo>
                <a:lnTo>
                  <a:pt x="1618264" y="1888399"/>
                </a:lnTo>
                <a:cubicBezTo>
                  <a:pt x="1583073" y="1857911"/>
                  <a:pt x="1571516" y="1810126"/>
                  <a:pt x="1585181" y="1768133"/>
                </a:cubicBezTo>
                <a:lnTo>
                  <a:pt x="1604361" y="1734152"/>
                </a:lnTo>
                <a:lnTo>
                  <a:pt x="1626207" y="1708805"/>
                </a:lnTo>
                <a:lnTo>
                  <a:pt x="1625851" y="1708580"/>
                </a:lnTo>
                <a:lnTo>
                  <a:pt x="1712621" y="1607905"/>
                </a:lnTo>
                <a:lnTo>
                  <a:pt x="1712353" y="1607628"/>
                </a:lnTo>
                <a:lnTo>
                  <a:pt x="1726985" y="1590649"/>
                </a:lnTo>
                <a:lnTo>
                  <a:pt x="1737186" y="1582703"/>
                </a:lnTo>
                <a:lnTo>
                  <a:pt x="1742584" y="1587460"/>
                </a:lnTo>
                <a:lnTo>
                  <a:pt x="1742734" y="1587359"/>
                </a:lnTo>
                <a:lnTo>
                  <a:pt x="1737127" y="1582418"/>
                </a:lnTo>
                <a:lnTo>
                  <a:pt x="1757677" y="1566412"/>
                </a:lnTo>
                <a:cubicBezTo>
                  <a:pt x="1770831" y="1559865"/>
                  <a:pt x="1785026" y="1556003"/>
                  <a:pt x="1799409" y="1554892"/>
                </a:cubicBezTo>
                <a:close/>
                <a:moveTo>
                  <a:pt x="1751577" y="1402419"/>
                </a:moveTo>
                <a:lnTo>
                  <a:pt x="1737605" y="1422791"/>
                </a:lnTo>
                <a:cubicBezTo>
                  <a:pt x="1719626" y="1449003"/>
                  <a:pt x="1713973" y="1480023"/>
                  <a:pt x="1719370" y="1508982"/>
                </a:cubicBezTo>
                <a:cubicBezTo>
                  <a:pt x="1713973" y="1480023"/>
                  <a:pt x="1719627" y="1449002"/>
                  <a:pt x="1737607" y="1422790"/>
                </a:cubicBezTo>
                <a:close/>
                <a:moveTo>
                  <a:pt x="1879120" y="1340760"/>
                </a:moveTo>
                <a:lnTo>
                  <a:pt x="1891734" y="1346123"/>
                </a:lnTo>
                <a:lnTo>
                  <a:pt x="1891734" y="1346122"/>
                </a:lnTo>
                <a:close/>
                <a:moveTo>
                  <a:pt x="1508214" y="1278347"/>
                </a:moveTo>
                <a:lnTo>
                  <a:pt x="1500802" y="1291495"/>
                </a:lnTo>
                <a:lnTo>
                  <a:pt x="1347803" y="1468557"/>
                </a:lnTo>
                <a:lnTo>
                  <a:pt x="1345253" y="1466943"/>
                </a:lnTo>
                <a:close/>
                <a:moveTo>
                  <a:pt x="1658039" y="1235113"/>
                </a:moveTo>
                <a:cubicBezTo>
                  <a:pt x="1687419" y="1232971"/>
                  <a:pt x="1717617" y="1242038"/>
                  <a:pt x="1741669" y="1262821"/>
                </a:cubicBezTo>
                <a:lnTo>
                  <a:pt x="1773168" y="1290040"/>
                </a:lnTo>
                <a:cubicBezTo>
                  <a:pt x="1785193" y="1300430"/>
                  <a:pt x="1794544" y="1312767"/>
                  <a:pt x="1801155" y="1326179"/>
                </a:cubicBezTo>
                <a:lnTo>
                  <a:pt x="1807920" y="1351107"/>
                </a:lnTo>
                <a:lnTo>
                  <a:pt x="1807920" y="1351108"/>
                </a:lnTo>
                <a:lnTo>
                  <a:pt x="1812711" y="1368766"/>
                </a:lnTo>
                <a:cubicBezTo>
                  <a:pt x="1814853" y="1398148"/>
                  <a:pt x="1805787" y="1428346"/>
                  <a:pt x="1785002" y="1452395"/>
                </a:cubicBezTo>
                <a:lnTo>
                  <a:pt x="1724623" y="1522275"/>
                </a:lnTo>
                <a:lnTo>
                  <a:pt x="1621301" y="1641849"/>
                </a:lnTo>
                <a:lnTo>
                  <a:pt x="1621303" y="1641849"/>
                </a:lnTo>
                <a:lnTo>
                  <a:pt x="1534828" y="1741924"/>
                </a:lnTo>
                <a:cubicBezTo>
                  <a:pt x="1493264" y="1790028"/>
                  <a:pt x="1420575" y="1795327"/>
                  <a:pt x="1372472" y="1753761"/>
                </a:cubicBezTo>
                <a:lnTo>
                  <a:pt x="1340974" y="1726543"/>
                </a:lnTo>
                <a:cubicBezTo>
                  <a:pt x="1292871" y="1684977"/>
                  <a:pt x="1287571" y="1612287"/>
                  <a:pt x="1329137" y="1564185"/>
                </a:cubicBezTo>
                <a:lnTo>
                  <a:pt x="1389136" y="1494748"/>
                </a:lnTo>
                <a:lnTo>
                  <a:pt x="1389133" y="1494747"/>
                </a:lnTo>
                <a:lnTo>
                  <a:pt x="1579312" y="1274658"/>
                </a:lnTo>
                <a:cubicBezTo>
                  <a:pt x="1600094" y="1250606"/>
                  <a:pt x="1628658" y="1237255"/>
                  <a:pt x="1658039" y="1235113"/>
                </a:cubicBezTo>
                <a:close/>
                <a:moveTo>
                  <a:pt x="3142004" y="1221976"/>
                </a:moveTo>
                <a:lnTo>
                  <a:pt x="3154535" y="1230340"/>
                </a:lnTo>
                <a:lnTo>
                  <a:pt x="3149733" y="1233546"/>
                </a:lnTo>
                <a:close/>
                <a:moveTo>
                  <a:pt x="3115985" y="1183026"/>
                </a:moveTo>
                <a:lnTo>
                  <a:pt x="3155551" y="1229662"/>
                </a:lnTo>
                <a:lnTo>
                  <a:pt x="3155550" y="1229661"/>
                </a:lnTo>
                <a:lnTo>
                  <a:pt x="3158201" y="1232786"/>
                </a:lnTo>
                <a:lnTo>
                  <a:pt x="3154535" y="1230340"/>
                </a:lnTo>
                <a:lnTo>
                  <a:pt x="3142005" y="1221975"/>
                </a:lnTo>
                <a:close/>
                <a:moveTo>
                  <a:pt x="1199433" y="1144050"/>
                </a:moveTo>
                <a:lnTo>
                  <a:pt x="1183648" y="1172046"/>
                </a:lnTo>
                <a:lnTo>
                  <a:pt x="1076156" y="1296443"/>
                </a:lnTo>
                <a:lnTo>
                  <a:pt x="1070725" y="1293001"/>
                </a:lnTo>
                <a:close/>
                <a:moveTo>
                  <a:pt x="2270850" y="1107160"/>
                </a:moveTo>
                <a:lnTo>
                  <a:pt x="2200352" y="1218425"/>
                </a:lnTo>
                <a:lnTo>
                  <a:pt x="2200352" y="1218427"/>
                </a:lnTo>
                <a:close/>
                <a:moveTo>
                  <a:pt x="1373834" y="1074212"/>
                </a:moveTo>
                <a:cubicBezTo>
                  <a:pt x="1403215" y="1072068"/>
                  <a:pt x="1433413" y="1081136"/>
                  <a:pt x="1457465" y="1101919"/>
                </a:cubicBezTo>
                <a:lnTo>
                  <a:pt x="1488963" y="1129137"/>
                </a:lnTo>
                <a:cubicBezTo>
                  <a:pt x="1525041" y="1160311"/>
                  <a:pt x="1537040" y="1208991"/>
                  <a:pt x="1523250" y="1251677"/>
                </a:cubicBezTo>
                <a:lnTo>
                  <a:pt x="1508213" y="1278347"/>
                </a:lnTo>
                <a:lnTo>
                  <a:pt x="1345251" y="1466940"/>
                </a:lnTo>
                <a:lnTo>
                  <a:pt x="1345253" y="1466941"/>
                </a:lnTo>
                <a:lnTo>
                  <a:pt x="1345250" y="1466943"/>
                </a:lnTo>
                <a:lnTo>
                  <a:pt x="1347800" y="1468558"/>
                </a:lnTo>
                <a:lnTo>
                  <a:pt x="1286993" y="1538927"/>
                </a:lnTo>
                <a:lnTo>
                  <a:pt x="1286986" y="1538938"/>
                </a:lnTo>
                <a:lnTo>
                  <a:pt x="1272631" y="1555553"/>
                </a:lnTo>
                <a:cubicBezTo>
                  <a:pt x="1231066" y="1603655"/>
                  <a:pt x="1158378" y="1608954"/>
                  <a:pt x="1110275" y="1567390"/>
                </a:cubicBezTo>
                <a:lnTo>
                  <a:pt x="1078775" y="1540171"/>
                </a:lnTo>
                <a:cubicBezTo>
                  <a:pt x="1030672" y="1498606"/>
                  <a:pt x="1025373" y="1425915"/>
                  <a:pt x="1066937" y="1377814"/>
                </a:cubicBezTo>
                <a:lnTo>
                  <a:pt x="1115636" y="1321458"/>
                </a:lnTo>
                <a:lnTo>
                  <a:pt x="1115632" y="1321456"/>
                </a:lnTo>
                <a:lnTo>
                  <a:pt x="1295107" y="1113753"/>
                </a:lnTo>
                <a:cubicBezTo>
                  <a:pt x="1315890" y="1089704"/>
                  <a:pt x="1344453" y="1076352"/>
                  <a:pt x="1373834" y="1074212"/>
                </a:cubicBezTo>
                <a:close/>
                <a:moveTo>
                  <a:pt x="2199591" y="958063"/>
                </a:moveTo>
                <a:lnTo>
                  <a:pt x="2199590" y="958064"/>
                </a:lnTo>
                <a:lnTo>
                  <a:pt x="2187428" y="962870"/>
                </a:lnTo>
                <a:lnTo>
                  <a:pt x="2167951" y="981773"/>
                </a:lnTo>
                <a:lnTo>
                  <a:pt x="2187430" y="962871"/>
                </a:lnTo>
                <a:lnTo>
                  <a:pt x="2199591" y="958065"/>
                </a:lnTo>
                <a:lnTo>
                  <a:pt x="2202267" y="959660"/>
                </a:lnTo>
                <a:lnTo>
                  <a:pt x="2202265" y="959660"/>
                </a:lnTo>
                <a:lnTo>
                  <a:pt x="2230945" y="976757"/>
                </a:lnTo>
                <a:lnTo>
                  <a:pt x="2230955" y="976763"/>
                </a:lnTo>
                <a:lnTo>
                  <a:pt x="2230961" y="976766"/>
                </a:lnTo>
                <a:lnTo>
                  <a:pt x="2318375" y="1032153"/>
                </a:lnTo>
                <a:lnTo>
                  <a:pt x="2230967" y="976769"/>
                </a:lnTo>
                <a:lnTo>
                  <a:pt x="2230961" y="976766"/>
                </a:lnTo>
                <a:lnTo>
                  <a:pt x="2230956" y="976762"/>
                </a:lnTo>
                <a:lnTo>
                  <a:pt x="2230945" y="976757"/>
                </a:lnTo>
                <a:lnTo>
                  <a:pt x="2230942" y="976755"/>
                </a:lnTo>
                <a:lnTo>
                  <a:pt x="2202265" y="959658"/>
                </a:lnTo>
                <a:lnTo>
                  <a:pt x="2202896" y="958983"/>
                </a:lnTo>
                <a:lnTo>
                  <a:pt x="2202894" y="958983"/>
                </a:lnTo>
                <a:lnTo>
                  <a:pt x="2202265" y="959658"/>
                </a:lnTo>
                <a:close/>
                <a:moveTo>
                  <a:pt x="2206177" y="955461"/>
                </a:moveTo>
                <a:lnTo>
                  <a:pt x="2202895" y="958982"/>
                </a:lnTo>
                <a:lnTo>
                  <a:pt x="2206178" y="955462"/>
                </a:lnTo>
                <a:close/>
                <a:moveTo>
                  <a:pt x="1056675" y="954763"/>
                </a:moveTo>
                <a:cubicBezTo>
                  <a:pt x="1086056" y="952619"/>
                  <a:pt x="1116255" y="961686"/>
                  <a:pt x="1140307" y="982469"/>
                </a:cubicBezTo>
                <a:lnTo>
                  <a:pt x="1171805" y="1009687"/>
                </a:lnTo>
                <a:cubicBezTo>
                  <a:pt x="1207883" y="1040862"/>
                  <a:pt x="1219883" y="1089544"/>
                  <a:pt x="1206091" y="1132230"/>
                </a:cubicBezTo>
                <a:lnTo>
                  <a:pt x="1199426" y="1144051"/>
                </a:lnTo>
                <a:lnTo>
                  <a:pt x="1070722" y="1292998"/>
                </a:lnTo>
                <a:lnTo>
                  <a:pt x="1070725" y="1293000"/>
                </a:lnTo>
                <a:lnTo>
                  <a:pt x="1070723" y="1293002"/>
                </a:lnTo>
                <a:lnTo>
                  <a:pt x="1076150" y="1296440"/>
                </a:lnTo>
                <a:lnTo>
                  <a:pt x="1012267" y="1370370"/>
                </a:lnTo>
                <a:lnTo>
                  <a:pt x="990286" y="1387393"/>
                </a:lnTo>
                <a:lnTo>
                  <a:pt x="990280" y="1387404"/>
                </a:lnTo>
                <a:lnTo>
                  <a:pt x="976133" y="1398359"/>
                </a:lnTo>
                <a:cubicBezTo>
                  <a:pt x="935899" y="1418196"/>
                  <a:pt x="885990" y="1413382"/>
                  <a:pt x="849915" y="1382207"/>
                </a:cubicBezTo>
                <a:lnTo>
                  <a:pt x="818415" y="1354991"/>
                </a:lnTo>
                <a:cubicBezTo>
                  <a:pt x="770313" y="1313424"/>
                  <a:pt x="765012" y="1240734"/>
                  <a:pt x="806577" y="1192632"/>
                </a:cubicBezTo>
                <a:lnTo>
                  <a:pt x="843987" y="1149341"/>
                </a:lnTo>
                <a:lnTo>
                  <a:pt x="843984" y="1149339"/>
                </a:lnTo>
                <a:lnTo>
                  <a:pt x="977948" y="994306"/>
                </a:lnTo>
                <a:cubicBezTo>
                  <a:pt x="998731" y="970255"/>
                  <a:pt x="1027295" y="956904"/>
                  <a:pt x="1056675" y="954763"/>
                </a:cubicBezTo>
                <a:close/>
                <a:moveTo>
                  <a:pt x="3262448" y="802442"/>
                </a:moveTo>
                <a:cubicBezTo>
                  <a:pt x="3198824" y="802442"/>
                  <a:pt x="3147248" y="854075"/>
                  <a:pt x="3147248" y="917770"/>
                </a:cubicBezTo>
                <a:cubicBezTo>
                  <a:pt x="3147249" y="981466"/>
                  <a:pt x="3198826" y="1033101"/>
                  <a:pt x="3262448" y="1033101"/>
                </a:cubicBezTo>
                <a:cubicBezTo>
                  <a:pt x="3326071" y="1033101"/>
                  <a:pt x="3377648" y="981467"/>
                  <a:pt x="3377648" y="917771"/>
                </a:cubicBezTo>
                <a:cubicBezTo>
                  <a:pt x="3377647" y="854075"/>
                  <a:pt x="3326071" y="802441"/>
                  <a:pt x="3262448" y="802442"/>
                </a:cubicBezTo>
                <a:close/>
                <a:moveTo>
                  <a:pt x="327481" y="798322"/>
                </a:moveTo>
                <a:cubicBezTo>
                  <a:pt x="263859" y="798322"/>
                  <a:pt x="212280" y="849957"/>
                  <a:pt x="212281" y="913651"/>
                </a:cubicBezTo>
                <a:cubicBezTo>
                  <a:pt x="212281" y="977347"/>
                  <a:pt x="263859" y="1028982"/>
                  <a:pt x="327482" y="1028983"/>
                </a:cubicBezTo>
                <a:cubicBezTo>
                  <a:pt x="391104" y="1028982"/>
                  <a:pt x="442681" y="977348"/>
                  <a:pt x="442682" y="913652"/>
                </a:cubicBezTo>
                <a:cubicBezTo>
                  <a:pt x="442683" y="849957"/>
                  <a:pt x="391104" y="798322"/>
                  <a:pt x="327481" y="798322"/>
                </a:cubicBezTo>
                <a:close/>
                <a:moveTo>
                  <a:pt x="1583014" y="784351"/>
                </a:moveTo>
                <a:lnTo>
                  <a:pt x="1565831" y="799660"/>
                </a:lnTo>
                <a:lnTo>
                  <a:pt x="1565381" y="799815"/>
                </a:lnTo>
                <a:close/>
                <a:moveTo>
                  <a:pt x="1608975" y="761222"/>
                </a:moveTo>
                <a:lnTo>
                  <a:pt x="1608664" y="761856"/>
                </a:lnTo>
                <a:lnTo>
                  <a:pt x="1583014" y="784351"/>
                </a:lnTo>
                <a:close/>
                <a:moveTo>
                  <a:pt x="2398395" y="580531"/>
                </a:moveTo>
                <a:lnTo>
                  <a:pt x="2395912" y="581596"/>
                </a:lnTo>
                <a:lnTo>
                  <a:pt x="2395914" y="581596"/>
                </a:lnTo>
                <a:lnTo>
                  <a:pt x="2398394" y="580532"/>
                </a:lnTo>
                <a:close/>
                <a:moveTo>
                  <a:pt x="1574953" y="561115"/>
                </a:moveTo>
                <a:lnTo>
                  <a:pt x="1574954" y="561115"/>
                </a:lnTo>
                <a:lnTo>
                  <a:pt x="1574954" y="561115"/>
                </a:lnTo>
                <a:lnTo>
                  <a:pt x="1574953" y="561115"/>
                </a:lnTo>
                <a:close/>
                <a:moveTo>
                  <a:pt x="1561943" y="557390"/>
                </a:moveTo>
                <a:lnTo>
                  <a:pt x="1561943" y="557390"/>
                </a:lnTo>
                <a:lnTo>
                  <a:pt x="1519227" y="570891"/>
                </a:lnTo>
                <a:cubicBezTo>
                  <a:pt x="1467294" y="591322"/>
                  <a:pt x="1422476" y="617418"/>
                  <a:pt x="1387391" y="647657"/>
                </a:cubicBezTo>
                <a:lnTo>
                  <a:pt x="1359039" y="678072"/>
                </a:lnTo>
                <a:lnTo>
                  <a:pt x="1359040" y="678074"/>
                </a:lnTo>
                <a:lnTo>
                  <a:pt x="1359038" y="678075"/>
                </a:lnTo>
                <a:lnTo>
                  <a:pt x="1390140" y="711477"/>
                </a:lnTo>
                <a:lnTo>
                  <a:pt x="1423978" y="735726"/>
                </a:lnTo>
                <a:cubicBezTo>
                  <a:pt x="1436897" y="744984"/>
                  <a:pt x="1451080" y="751185"/>
                  <a:pt x="1465667" y="754474"/>
                </a:cubicBezTo>
                <a:lnTo>
                  <a:pt x="1465667" y="754473"/>
                </a:lnTo>
                <a:lnTo>
                  <a:pt x="1423982" y="735728"/>
                </a:lnTo>
                <a:lnTo>
                  <a:pt x="1390143" y="711477"/>
                </a:lnTo>
                <a:lnTo>
                  <a:pt x="1359041" y="678074"/>
                </a:lnTo>
                <a:lnTo>
                  <a:pt x="1387394" y="647658"/>
                </a:lnTo>
                <a:cubicBezTo>
                  <a:pt x="1422479" y="617418"/>
                  <a:pt x="1467296" y="591323"/>
                  <a:pt x="1519230" y="570892"/>
                </a:cubicBezTo>
                <a:lnTo>
                  <a:pt x="1561945" y="557391"/>
                </a:lnTo>
                <a:lnTo>
                  <a:pt x="1561943" y="557390"/>
                </a:lnTo>
                <a:close/>
                <a:moveTo>
                  <a:pt x="2223089" y="546886"/>
                </a:moveTo>
                <a:lnTo>
                  <a:pt x="2238615" y="550672"/>
                </a:lnTo>
                <a:lnTo>
                  <a:pt x="2235578" y="555222"/>
                </a:lnTo>
                <a:close/>
                <a:moveTo>
                  <a:pt x="1626778" y="540233"/>
                </a:moveTo>
                <a:lnTo>
                  <a:pt x="1602135" y="544687"/>
                </a:lnTo>
                <a:lnTo>
                  <a:pt x="1566702" y="555887"/>
                </a:lnTo>
                <a:lnTo>
                  <a:pt x="1574953" y="561115"/>
                </a:lnTo>
                <a:lnTo>
                  <a:pt x="1574953" y="561115"/>
                </a:lnTo>
                <a:lnTo>
                  <a:pt x="1567895" y="560498"/>
                </a:lnTo>
                <a:lnTo>
                  <a:pt x="1567897" y="560499"/>
                </a:lnTo>
                <a:lnTo>
                  <a:pt x="1574953" y="561116"/>
                </a:lnTo>
                <a:lnTo>
                  <a:pt x="1574953" y="561115"/>
                </a:lnTo>
                <a:lnTo>
                  <a:pt x="1574954" y="561115"/>
                </a:lnTo>
                <a:lnTo>
                  <a:pt x="1574955" y="561116"/>
                </a:lnTo>
                <a:lnTo>
                  <a:pt x="1604404" y="563690"/>
                </a:lnTo>
                <a:lnTo>
                  <a:pt x="1574953" y="561115"/>
                </a:lnTo>
                <a:lnTo>
                  <a:pt x="1574953" y="561115"/>
                </a:lnTo>
                <a:lnTo>
                  <a:pt x="1566702" y="555887"/>
                </a:lnTo>
                <a:lnTo>
                  <a:pt x="1602137" y="544688"/>
                </a:lnTo>
                <a:close/>
                <a:moveTo>
                  <a:pt x="1496530" y="511424"/>
                </a:moveTo>
                <a:lnTo>
                  <a:pt x="1496534" y="511429"/>
                </a:lnTo>
                <a:lnTo>
                  <a:pt x="1543656" y="541287"/>
                </a:lnTo>
                <a:lnTo>
                  <a:pt x="1540287" y="546080"/>
                </a:lnTo>
                <a:lnTo>
                  <a:pt x="1540287" y="546081"/>
                </a:lnTo>
                <a:lnTo>
                  <a:pt x="1540286" y="546082"/>
                </a:lnTo>
                <a:lnTo>
                  <a:pt x="1543659" y="541286"/>
                </a:lnTo>
                <a:lnTo>
                  <a:pt x="1543658" y="541285"/>
                </a:lnTo>
                <a:close/>
                <a:moveTo>
                  <a:pt x="2074285" y="470424"/>
                </a:moveTo>
                <a:lnTo>
                  <a:pt x="2110936" y="480882"/>
                </a:lnTo>
                <a:lnTo>
                  <a:pt x="2134433" y="487587"/>
                </a:lnTo>
                <a:lnTo>
                  <a:pt x="2134433" y="487586"/>
                </a:lnTo>
                <a:lnTo>
                  <a:pt x="2110935" y="480881"/>
                </a:lnTo>
                <a:lnTo>
                  <a:pt x="2074288" y="470424"/>
                </a:lnTo>
                <a:close/>
                <a:moveTo>
                  <a:pt x="1698188" y="470424"/>
                </a:moveTo>
                <a:lnTo>
                  <a:pt x="1698185" y="470424"/>
                </a:lnTo>
                <a:lnTo>
                  <a:pt x="1693410" y="488548"/>
                </a:lnTo>
                <a:lnTo>
                  <a:pt x="1684286" y="488549"/>
                </a:lnTo>
                <a:lnTo>
                  <a:pt x="1643216" y="480257"/>
                </a:lnTo>
                <a:lnTo>
                  <a:pt x="1643215" y="480258"/>
                </a:lnTo>
                <a:lnTo>
                  <a:pt x="1639480" y="479502"/>
                </a:lnTo>
                <a:lnTo>
                  <a:pt x="1626015" y="470424"/>
                </a:lnTo>
                <a:lnTo>
                  <a:pt x="1626014" y="470424"/>
                </a:lnTo>
                <a:lnTo>
                  <a:pt x="1639479" y="479503"/>
                </a:lnTo>
                <a:lnTo>
                  <a:pt x="1643215" y="480258"/>
                </a:lnTo>
                <a:lnTo>
                  <a:pt x="1626779" y="540233"/>
                </a:lnTo>
                <a:lnTo>
                  <a:pt x="1626781" y="540233"/>
                </a:lnTo>
                <a:lnTo>
                  <a:pt x="1643216" y="480257"/>
                </a:lnTo>
                <a:lnTo>
                  <a:pt x="1684284" y="488549"/>
                </a:lnTo>
                <a:lnTo>
                  <a:pt x="1684286" y="488549"/>
                </a:lnTo>
                <a:lnTo>
                  <a:pt x="1693410" y="488549"/>
                </a:lnTo>
                <a:lnTo>
                  <a:pt x="1693412" y="488549"/>
                </a:lnTo>
                <a:lnTo>
                  <a:pt x="1693413" y="488549"/>
                </a:lnTo>
                <a:close/>
                <a:moveTo>
                  <a:pt x="1368979" y="452398"/>
                </a:moveTo>
                <a:lnTo>
                  <a:pt x="1375501" y="456984"/>
                </a:lnTo>
                <a:lnTo>
                  <a:pt x="1363248" y="473309"/>
                </a:lnTo>
                <a:close/>
                <a:moveTo>
                  <a:pt x="1386817" y="441910"/>
                </a:moveTo>
                <a:lnTo>
                  <a:pt x="1424567" y="465828"/>
                </a:lnTo>
                <a:lnTo>
                  <a:pt x="1412341" y="482889"/>
                </a:lnTo>
                <a:lnTo>
                  <a:pt x="1412342" y="482891"/>
                </a:lnTo>
                <a:lnTo>
                  <a:pt x="1412341" y="482891"/>
                </a:lnTo>
                <a:lnTo>
                  <a:pt x="1527683" y="564000"/>
                </a:lnTo>
                <a:lnTo>
                  <a:pt x="1527685" y="563999"/>
                </a:lnTo>
                <a:lnTo>
                  <a:pt x="1412341" y="482889"/>
                </a:lnTo>
                <a:lnTo>
                  <a:pt x="1424568" y="465830"/>
                </a:lnTo>
                <a:lnTo>
                  <a:pt x="1424567" y="465829"/>
                </a:lnTo>
                <a:lnTo>
                  <a:pt x="1424569" y="465828"/>
                </a:lnTo>
                <a:close/>
                <a:moveTo>
                  <a:pt x="2509232" y="435516"/>
                </a:moveTo>
                <a:lnTo>
                  <a:pt x="2508450" y="455131"/>
                </a:lnTo>
                <a:lnTo>
                  <a:pt x="2506443" y="463362"/>
                </a:lnTo>
                <a:lnTo>
                  <a:pt x="2508451" y="455129"/>
                </a:lnTo>
                <a:close/>
                <a:moveTo>
                  <a:pt x="2488216" y="425545"/>
                </a:moveTo>
                <a:lnTo>
                  <a:pt x="2488034" y="426184"/>
                </a:lnTo>
                <a:lnTo>
                  <a:pt x="2488217" y="425547"/>
                </a:lnTo>
                <a:close/>
                <a:moveTo>
                  <a:pt x="1455500" y="417836"/>
                </a:moveTo>
                <a:lnTo>
                  <a:pt x="1455500" y="417836"/>
                </a:lnTo>
                <a:lnTo>
                  <a:pt x="1457409" y="419999"/>
                </a:lnTo>
                <a:lnTo>
                  <a:pt x="1455970" y="422007"/>
                </a:lnTo>
                <a:lnTo>
                  <a:pt x="1455970" y="422010"/>
                </a:lnTo>
                <a:lnTo>
                  <a:pt x="1455969" y="422012"/>
                </a:lnTo>
                <a:lnTo>
                  <a:pt x="1456603" y="427653"/>
                </a:lnTo>
                <a:cubicBezTo>
                  <a:pt x="1459022" y="449163"/>
                  <a:pt x="1465686" y="469165"/>
                  <a:pt x="1475666" y="486917"/>
                </a:cubicBezTo>
                <a:lnTo>
                  <a:pt x="1496524" y="511419"/>
                </a:lnTo>
                <a:lnTo>
                  <a:pt x="1496529" y="511423"/>
                </a:lnTo>
                <a:lnTo>
                  <a:pt x="1475669" y="486918"/>
                </a:lnTo>
                <a:cubicBezTo>
                  <a:pt x="1465689" y="469165"/>
                  <a:pt x="1459025" y="449163"/>
                  <a:pt x="1456606" y="427653"/>
                </a:cubicBezTo>
                <a:lnTo>
                  <a:pt x="1455971" y="422010"/>
                </a:lnTo>
                <a:lnTo>
                  <a:pt x="1457411" y="420001"/>
                </a:lnTo>
                <a:lnTo>
                  <a:pt x="1457410" y="419999"/>
                </a:lnTo>
                <a:close/>
                <a:moveTo>
                  <a:pt x="2490463" y="397103"/>
                </a:moveTo>
                <a:lnTo>
                  <a:pt x="2490462" y="397104"/>
                </a:lnTo>
                <a:lnTo>
                  <a:pt x="2489154" y="413667"/>
                </a:lnTo>
                <a:close/>
                <a:moveTo>
                  <a:pt x="1432322" y="381274"/>
                </a:moveTo>
                <a:lnTo>
                  <a:pt x="1386817" y="441908"/>
                </a:lnTo>
                <a:lnTo>
                  <a:pt x="1386818" y="441908"/>
                </a:lnTo>
                <a:lnTo>
                  <a:pt x="1432322" y="381275"/>
                </a:lnTo>
                <a:close/>
                <a:moveTo>
                  <a:pt x="2483994" y="356005"/>
                </a:moveTo>
                <a:lnTo>
                  <a:pt x="2483995" y="356006"/>
                </a:lnTo>
                <a:lnTo>
                  <a:pt x="2491813" y="379978"/>
                </a:lnTo>
                <a:lnTo>
                  <a:pt x="2490678" y="394380"/>
                </a:lnTo>
                <a:lnTo>
                  <a:pt x="2490677" y="394379"/>
                </a:lnTo>
                <a:lnTo>
                  <a:pt x="2490677" y="394377"/>
                </a:lnTo>
                <a:lnTo>
                  <a:pt x="2490676" y="394377"/>
                </a:lnTo>
                <a:lnTo>
                  <a:pt x="2491812" y="379979"/>
                </a:lnTo>
                <a:close/>
                <a:moveTo>
                  <a:pt x="1451648" y="355526"/>
                </a:moveTo>
                <a:lnTo>
                  <a:pt x="1451647" y="355528"/>
                </a:lnTo>
                <a:lnTo>
                  <a:pt x="1450266" y="371309"/>
                </a:lnTo>
                <a:lnTo>
                  <a:pt x="1455499" y="417832"/>
                </a:lnTo>
                <a:lnTo>
                  <a:pt x="1455500" y="417833"/>
                </a:lnTo>
                <a:lnTo>
                  <a:pt x="1450267" y="371308"/>
                </a:lnTo>
                <a:close/>
                <a:moveTo>
                  <a:pt x="2461969" y="333882"/>
                </a:moveTo>
                <a:lnTo>
                  <a:pt x="2465271" y="335430"/>
                </a:lnTo>
                <a:lnTo>
                  <a:pt x="2483996" y="356001"/>
                </a:lnTo>
                <a:lnTo>
                  <a:pt x="2483995" y="356003"/>
                </a:lnTo>
                <a:lnTo>
                  <a:pt x="2465272" y="335433"/>
                </a:lnTo>
                <a:lnTo>
                  <a:pt x="2461971" y="333884"/>
                </a:lnTo>
                <a:close/>
                <a:moveTo>
                  <a:pt x="2388706" y="325787"/>
                </a:moveTo>
                <a:lnTo>
                  <a:pt x="2257318" y="522651"/>
                </a:lnTo>
                <a:lnTo>
                  <a:pt x="2388706" y="325788"/>
                </a:lnTo>
                <a:lnTo>
                  <a:pt x="2474401" y="426797"/>
                </a:lnTo>
                <a:lnTo>
                  <a:pt x="2464231" y="480220"/>
                </a:lnTo>
                <a:lnTo>
                  <a:pt x="2452514" y="508947"/>
                </a:lnTo>
                <a:lnTo>
                  <a:pt x="2452517" y="508943"/>
                </a:lnTo>
                <a:lnTo>
                  <a:pt x="2464233" y="480220"/>
                </a:lnTo>
                <a:lnTo>
                  <a:pt x="2474402" y="426799"/>
                </a:lnTo>
                <a:lnTo>
                  <a:pt x="2481084" y="434672"/>
                </a:lnTo>
                <a:lnTo>
                  <a:pt x="2474402" y="426796"/>
                </a:lnTo>
                <a:lnTo>
                  <a:pt x="2474835" y="424522"/>
                </a:lnTo>
                <a:lnTo>
                  <a:pt x="2474285" y="375050"/>
                </a:lnTo>
                <a:lnTo>
                  <a:pt x="2474834" y="424521"/>
                </a:lnTo>
                <a:lnTo>
                  <a:pt x="2474400" y="426796"/>
                </a:lnTo>
                <a:close/>
                <a:moveTo>
                  <a:pt x="2450457" y="307035"/>
                </a:moveTo>
                <a:lnTo>
                  <a:pt x="2450459" y="307036"/>
                </a:lnTo>
                <a:lnTo>
                  <a:pt x="2453915" y="315093"/>
                </a:lnTo>
                <a:close/>
                <a:moveTo>
                  <a:pt x="1136826" y="286468"/>
                </a:moveTo>
                <a:lnTo>
                  <a:pt x="1135653" y="288320"/>
                </a:lnTo>
                <a:lnTo>
                  <a:pt x="1133483" y="286794"/>
                </a:lnTo>
                <a:close/>
                <a:moveTo>
                  <a:pt x="2398495" y="280238"/>
                </a:moveTo>
                <a:lnTo>
                  <a:pt x="2398501" y="280242"/>
                </a:lnTo>
                <a:lnTo>
                  <a:pt x="2399568" y="280547"/>
                </a:lnTo>
                <a:lnTo>
                  <a:pt x="2399566" y="280544"/>
                </a:lnTo>
                <a:close/>
                <a:moveTo>
                  <a:pt x="2396169" y="279574"/>
                </a:moveTo>
                <a:lnTo>
                  <a:pt x="2396168" y="279575"/>
                </a:lnTo>
                <a:lnTo>
                  <a:pt x="2396168" y="279576"/>
                </a:lnTo>
                <a:lnTo>
                  <a:pt x="2397321" y="279906"/>
                </a:lnTo>
                <a:lnTo>
                  <a:pt x="2397320" y="279904"/>
                </a:lnTo>
                <a:close/>
                <a:moveTo>
                  <a:pt x="2229805" y="268711"/>
                </a:moveTo>
                <a:lnTo>
                  <a:pt x="2379119" y="305115"/>
                </a:lnTo>
                <a:lnTo>
                  <a:pt x="2237675" y="517047"/>
                </a:lnTo>
                <a:lnTo>
                  <a:pt x="2237676" y="517047"/>
                </a:lnTo>
                <a:lnTo>
                  <a:pt x="2219402" y="544425"/>
                </a:lnTo>
                <a:lnTo>
                  <a:pt x="2219403" y="544426"/>
                </a:lnTo>
                <a:lnTo>
                  <a:pt x="2219403" y="544427"/>
                </a:lnTo>
                <a:lnTo>
                  <a:pt x="2221720" y="545971"/>
                </a:lnTo>
                <a:lnTo>
                  <a:pt x="2219403" y="544426"/>
                </a:lnTo>
                <a:lnTo>
                  <a:pt x="2237676" y="517047"/>
                </a:lnTo>
                <a:lnTo>
                  <a:pt x="2257316" y="522652"/>
                </a:lnTo>
                <a:lnTo>
                  <a:pt x="2257317" y="522651"/>
                </a:lnTo>
                <a:lnTo>
                  <a:pt x="2237676" y="517047"/>
                </a:lnTo>
                <a:lnTo>
                  <a:pt x="2379121" y="305115"/>
                </a:lnTo>
                <a:close/>
                <a:moveTo>
                  <a:pt x="1369749" y="263800"/>
                </a:moveTo>
                <a:lnTo>
                  <a:pt x="1331980" y="407164"/>
                </a:lnTo>
                <a:lnTo>
                  <a:pt x="1331981" y="407166"/>
                </a:lnTo>
                <a:lnTo>
                  <a:pt x="1327709" y="423376"/>
                </a:lnTo>
                <a:lnTo>
                  <a:pt x="1327708" y="423375"/>
                </a:lnTo>
                <a:lnTo>
                  <a:pt x="1278103" y="611660"/>
                </a:lnTo>
                <a:cubicBezTo>
                  <a:pt x="1267073" y="653523"/>
                  <a:pt x="1274057" y="695894"/>
                  <a:pt x="1294263" y="730556"/>
                </a:cubicBezTo>
                <a:lnTo>
                  <a:pt x="1313413" y="752391"/>
                </a:lnTo>
                <a:lnTo>
                  <a:pt x="1304034" y="806559"/>
                </a:lnTo>
                <a:cubicBezTo>
                  <a:pt x="1304034" y="963522"/>
                  <a:pt x="1522559" y="1090766"/>
                  <a:pt x="1792121" y="1090766"/>
                </a:cubicBezTo>
                <a:lnTo>
                  <a:pt x="1856257" y="1087001"/>
                </a:lnTo>
                <a:lnTo>
                  <a:pt x="1792123" y="1090766"/>
                </a:lnTo>
                <a:cubicBezTo>
                  <a:pt x="1522561" y="1090765"/>
                  <a:pt x="1304037" y="963522"/>
                  <a:pt x="1304037" y="806559"/>
                </a:cubicBezTo>
                <a:lnTo>
                  <a:pt x="1313415" y="752391"/>
                </a:lnTo>
                <a:lnTo>
                  <a:pt x="1333892" y="775738"/>
                </a:lnTo>
                <a:cubicBezTo>
                  <a:pt x="1350007" y="788188"/>
                  <a:pt x="1368830" y="797683"/>
                  <a:pt x="1389761" y="803199"/>
                </a:cubicBezTo>
                <a:lnTo>
                  <a:pt x="1444588" y="817644"/>
                </a:lnTo>
                <a:cubicBezTo>
                  <a:pt x="1486450" y="828674"/>
                  <a:pt x="1528820" y="821690"/>
                  <a:pt x="1563481" y="801485"/>
                </a:cubicBezTo>
                <a:lnTo>
                  <a:pt x="1565384" y="799816"/>
                </a:lnTo>
                <a:lnTo>
                  <a:pt x="1565834" y="799660"/>
                </a:lnTo>
                <a:lnTo>
                  <a:pt x="1583016" y="784352"/>
                </a:lnTo>
                <a:lnTo>
                  <a:pt x="1608666" y="761857"/>
                </a:lnTo>
                <a:lnTo>
                  <a:pt x="1608976" y="761223"/>
                </a:lnTo>
                <a:lnTo>
                  <a:pt x="1612316" y="758249"/>
                </a:lnTo>
                <a:lnTo>
                  <a:pt x="1700543" y="640689"/>
                </a:lnTo>
                <a:lnTo>
                  <a:pt x="1700541" y="640689"/>
                </a:lnTo>
                <a:lnTo>
                  <a:pt x="1768338" y="550352"/>
                </a:lnTo>
                <a:lnTo>
                  <a:pt x="1910375" y="534377"/>
                </a:lnTo>
                <a:lnTo>
                  <a:pt x="1919431" y="533357"/>
                </a:lnTo>
                <a:lnTo>
                  <a:pt x="1982109" y="544687"/>
                </a:lnTo>
                <a:lnTo>
                  <a:pt x="2008718" y="553097"/>
                </a:lnTo>
                <a:lnTo>
                  <a:pt x="2065018" y="570892"/>
                </a:lnTo>
                <a:cubicBezTo>
                  <a:pt x="2090985" y="581106"/>
                  <a:pt x="2115173" y="592737"/>
                  <a:pt x="2137255" y="605596"/>
                </a:cubicBezTo>
                <a:lnTo>
                  <a:pt x="2157452" y="619849"/>
                </a:lnTo>
                <a:lnTo>
                  <a:pt x="2149663" y="617108"/>
                </a:lnTo>
                <a:lnTo>
                  <a:pt x="2128227" y="609565"/>
                </a:lnTo>
                <a:cubicBezTo>
                  <a:pt x="2083794" y="603420"/>
                  <a:pt x="2037946" y="623713"/>
                  <a:pt x="2013530" y="664669"/>
                </a:cubicBezTo>
                <a:lnTo>
                  <a:pt x="2000875" y="685899"/>
                </a:lnTo>
                <a:lnTo>
                  <a:pt x="2000876" y="685899"/>
                </a:lnTo>
                <a:lnTo>
                  <a:pt x="2013532" y="664669"/>
                </a:lnTo>
                <a:cubicBezTo>
                  <a:pt x="2037946" y="623715"/>
                  <a:pt x="2083794" y="603420"/>
                  <a:pt x="2128228" y="609567"/>
                </a:cubicBezTo>
                <a:lnTo>
                  <a:pt x="2149663" y="617108"/>
                </a:lnTo>
                <a:lnTo>
                  <a:pt x="2157453" y="619849"/>
                </a:lnTo>
                <a:lnTo>
                  <a:pt x="2157452" y="619849"/>
                </a:lnTo>
                <a:lnTo>
                  <a:pt x="2157454" y="619850"/>
                </a:lnTo>
                <a:lnTo>
                  <a:pt x="2157454" y="619850"/>
                </a:lnTo>
                <a:lnTo>
                  <a:pt x="2171345" y="624738"/>
                </a:lnTo>
                <a:lnTo>
                  <a:pt x="2880653" y="1047589"/>
                </a:lnTo>
                <a:cubicBezTo>
                  <a:pt x="2935259" y="1080141"/>
                  <a:pt x="2953136" y="1150799"/>
                  <a:pt x="2920583" y="1205406"/>
                </a:cubicBezTo>
                <a:lnTo>
                  <a:pt x="2899265" y="1241162"/>
                </a:lnTo>
                <a:cubicBezTo>
                  <a:pt x="2874851" y="1282119"/>
                  <a:pt x="2829003" y="1302411"/>
                  <a:pt x="2784568" y="1296267"/>
                </a:cubicBezTo>
                <a:lnTo>
                  <a:pt x="2751098" y="1284488"/>
                </a:lnTo>
                <a:lnTo>
                  <a:pt x="2743638" y="1265616"/>
                </a:lnTo>
                <a:lnTo>
                  <a:pt x="2751096" y="1284486"/>
                </a:lnTo>
                <a:lnTo>
                  <a:pt x="2744890" y="1282302"/>
                </a:lnTo>
                <a:lnTo>
                  <a:pt x="2741450" y="1281092"/>
                </a:lnTo>
                <a:lnTo>
                  <a:pt x="2682762" y="1246105"/>
                </a:lnTo>
                <a:lnTo>
                  <a:pt x="2741450" y="1281092"/>
                </a:lnTo>
                <a:lnTo>
                  <a:pt x="2741450" y="1281092"/>
                </a:lnTo>
                <a:lnTo>
                  <a:pt x="2741451" y="1281093"/>
                </a:lnTo>
                <a:lnTo>
                  <a:pt x="2744890" y="1282302"/>
                </a:lnTo>
                <a:lnTo>
                  <a:pt x="2751098" y="1284488"/>
                </a:lnTo>
                <a:lnTo>
                  <a:pt x="2760835" y="1309126"/>
                </a:lnTo>
                <a:cubicBezTo>
                  <a:pt x="2766555" y="1339831"/>
                  <a:pt x="2760564" y="1372719"/>
                  <a:pt x="2741502" y="1400512"/>
                </a:cubicBezTo>
                <a:lnTo>
                  <a:pt x="2716535" y="1436912"/>
                </a:lnTo>
                <a:cubicBezTo>
                  <a:pt x="2678410" y="1492497"/>
                  <a:pt x="2602444" y="1506649"/>
                  <a:pt x="2546858" y="1468525"/>
                </a:cubicBezTo>
                <a:lnTo>
                  <a:pt x="2501842" y="1437648"/>
                </a:lnTo>
                <a:lnTo>
                  <a:pt x="2501842" y="1437648"/>
                </a:lnTo>
                <a:lnTo>
                  <a:pt x="2208109" y="1236178"/>
                </a:lnTo>
                <a:lnTo>
                  <a:pt x="2202231" y="1232146"/>
                </a:lnTo>
                <a:lnTo>
                  <a:pt x="2202230" y="1232146"/>
                </a:lnTo>
                <a:lnTo>
                  <a:pt x="2208109" y="1236178"/>
                </a:lnTo>
                <a:lnTo>
                  <a:pt x="2501841" y="1437648"/>
                </a:lnTo>
                <a:lnTo>
                  <a:pt x="2512661" y="1448798"/>
                </a:lnTo>
                <a:cubicBezTo>
                  <a:pt x="2536847" y="1486577"/>
                  <a:pt x="2537614" y="1536710"/>
                  <a:pt x="2510644" y="1576030"/>
                </a:cubicBezTo>
                <a:lnTo>
                  <a:pt x="2487097" y="1610359"/>
                </a:lnTo>
                <a:cubicBezTo>
                  <a:pt x="2451139" y="1662785"/>
                  <a:pt x="2379488" y="1676136"/>
                  <a:pt x="2327062" y="1640177"/>
                </a:cubicBezTo>
                <a:lnTo>
                  <a:pt x="2218108" y="1565446"/>
                </a:lnTo>
                <a:lnTo>
                  <a:pt x="2240813" y="1588842"/>
                </a:lnTo>
                <a:cubicBezTo>
                  <a:pt x="2265001" y="1626623"/>
                  <a:pt x="2265767" y="1676755"/>
                  <a:pt x="2238797" y="1716075"/>
                </a:cubicBezTo>
                <a:lnTo>
                  <a:pt x="2215250" y="1750405"/>
                </a:lnTo>
                <a:cubicBezTo>
                  <a:pt x="2179292" y="1802831"/>
                  <a:pt x="2107642" y="1816181"/>
                  <a:pt x="2055215" y="1780222"/>
                </a:cubicBezTo>
                <a:lnTo>
                  <a:pt x="1969892" y="1721699"/>
                </a:lnTo>
                <a:lnTo>
                  <a:pt x="1988174" y="1689278"/>
                </a:lnTo>
                <a:cubicBezTo>
                  <a:pt x="1997368" y="1660820"/>
                  <a:pt x="1995098" y="1629697"/>
                  <a:pt x="1981876" y="1602875"/>
                </a:cubicBezTo>
                <a:lnTo>
                  <a:pt x="1968065" y="1585041"/>
                </a:lnTo>
                <a:lnTo>
                  <a:pt x="2048324" y="1458370"/>
                </a:lnTo>
                <a:lnTo>
                  <a:pt x="2048322" y="1458370"/>
                </a:lnTo>
                <a:lnTo>
                  <a:pt x="1968064" y="1585041"/>
                </a:lnTo>
                <a:lnTo>
                  <a:pt x="1953886" y="1566736"/>
                </a:lnTo>
                <a:lnTo>
                  <a:pt x="1922387" y="1539517"/>
                </a:lnTo>
                <a:cubicBezTo>
                  <a:pt x="1886310" y="1508341"/>
                  <a:pt x="1836403" y="1503530"/>
                  <a:pt x="1796166" y="1523366"/>
                </a:cubicBezTo>
                <a:lnTo>
                  <a:pt x="1791014" y="1527355"/>
                </a:lnTo>
                <a:lnTo>
                  <a:pt x="1786094" y="1523032"/>
                </a:lnTo>
                <a:lnTo>
                  <a:pt x="1839391" y="1461352"/>
                </a:lnTo>
                <a:cubicBezTo>
                  <a:pt x="1867695" y="1428597"/>
                  <a:pt x="1880044" y="1387469"/>
                  <a:pt x="1877127" y="1347454"/>
                </a:cubicBezTo>
                <a:lnTo>
                  <a:pt x="1875303" y="1340730"/>
                </a:lnTo>
                <a:lnTo>
                  <a:pt x="1875347" y="1340731"/>
                </a:lnTo>
                <a:lnTo>
                  <a:pt x="1875303" y="1340729"/>
                </a:lnTo>
                <a:lnTo>
                  <a:pt x="1861388" y="1289451"/>
                </a:lnTo>
                <a:cubicBezTo>
                  <a:pt x="1852384" y="1271186"/>
                  <a:pt x="1839649" y="1254383"/>
                  <a:pt x="1823271" y="1240232"/>
                </a:cubicBezTo>
                <a:lnTo>
                  <a:pt x="1780371" y="1203161"/>
                </a:lnTo>
                <a:cubicBezTo>
                  <a:pt x="1731237" y="1160704"/>
                  <a:pt x="1663268" y="1154149"/>
                  <a:pt x="1608471" y="1181164"/>
                </a:cubicBezTo>
                <a:lnTo>
                  <a:pt x="1574911" y="1207154"/>
                </a:lnTo>
                <a:lnTo>
                  <a:pt x="1575134" y="1205296"/>
                </a:lnTo>
                <a:cubicBezTo>
                  <a:pt x="1572218" y="1165282"/>
                  <a:pt x="1554035" y="1126380"/>
                  <a:pt x="1521281" y="1098074"/>
                </a:cubicBezTo>
                <a:lnTo>
                  <a:pt x="1478379" y="1061004"/>
                </a:lnTo>
                <a:cubicBezTo>
                  <a:pt x="1429245" y="1018548"/>
                  <a:pt x="1361275" y="1011992"/>
                  <a:pt x="1306479" y="1039007"/>
                </a:cubicBezTo>
                <a:lnTo>
                  <a:pt x="1270106" y="1067177"/>
                </a:lnTo>
                <a:lnTo>
                  <a:pt x="1270336" y="1065254"/>
                </a:lnTo>
                <a:cubicBezTo>
                  <a:pt x="1267419" y="1025239"/>
                  <a:pt x="1249237" y="986337"/>
                  <a:pt x="1216481" y="958031"/>
                </a:cubicBezTo>
                <a:lnTo>
                  <a:pt x="1173580" y="920960"/>
                </a:lnTo>
                <a:cubicBezTo>
                  <a:pt x="1108067" y="864351"/>
                  <a:pt x="1009067" y="871569"/>
                  <a:pt x="952458" y="937082"/>
                </a:cubicBezTo>
                <a:lnTo>
                  <a:pt x="795560" y="1118655"/>
                </a:lnTo>
                <a:lnTo>
                  <a:pt x="662832" y="1034558"/>
                </a:lnTo>
                <a:lnTo>
                  <a:pt x="1135653" y="288321"/>
                </a:lnTo>
                <a:lnTo>
                  <a:pt x="1296574" y="401482"/>
                </a:lnTo>
                <a:lnTo>
                  <a:pt x="1135655" y="288321"/>
                </a:lnTo>
                <a:lnTo>
                  <a:pt x="1136828" y="286470"/>
                </a:lnTo>
                <a:lnTo>
                  <a:pt x="1136826" y="286470"/>
                </a:lnTo>
                <a:lnTo>
                  <a:pt x="1138163" y="284361"/>
                </a:lnTo>
                <a:lnTo>
                  <a:pt x="1140869" y="286076"/>
                </a:lnTo>
                <a:lnTo>
                  <a:pt x="1140871" y="286076"/>
                </a:lnTo>
                <a:close/>
                <a:moveTo>
                  <a:pt x="1984760" y="216701"/>
                </a:moveTo>
                <a:lnTo>
                  <a:pt x="1984761" y="216702"/>
                </a:lnTo>
                <a:lnTo>
                  <a:pt x="1985440" y="218689"/>
                </a:lnTo>
                <a:close/>
                <a:moveTo>
                  <a:pt x="1782544" y="206568"/>
                </a:moveTo>
                <a:lnTo>
                  <a:pt x="1777304" y="216701"/>
                </a:lnTo>
                <a:lnTo>
                  <a:pt x="1772493" y="216701"/>
                </a:lnTo>
                <a:lnTo>
                  <a:pt x="1772492" y="216701"/>
                </a:lnTo>
                <a:close/>
                <a:moveTo>
                  <a:pt x="1573880" y="192655"/>
                </a:moveTo>
                <a:lnTo>
                  <a:pt x="1573878" y="192655"/>
                </a:lnTo>
                <a:lnTo>
                  <a:pt x="1563928" y="205914"/>
                </a:lnTo>
                <a:lnTo>
                  <a:pt x="1529271" y="217062"/>
                </a:lnTo>
                <a:lnTo>
                  <a:pt x="1527360" y="218690"/>
                </a:lnTo>
                <a:lnTo>
                  <a:pt x="1527362" y="218689"/>
                </a:lnTo>
                <a:lnTo>
                  <a:pt x="1529273" y="217062"/>
                </a:lnTo>
                <a:lnTo>
                  <a:pt x="1563929" y="205914"/>
                </a:lnTo>
                <a:lnTo>
                  <a:pt x="1573878" y="192655"/>
                </a:lnTo>
                <a:lnTo>
                  <a:pt x="1574134" y="192725"/>
                </a:lnTo>
                <a:close/>
                <a:moveTo>
                  <a:pt x="1660985" y="189851"/>
                </a:moveTo>
                <a:lnTo>
                  <a:pt x="1660983" y="189851"/>
                </a:lnTo>
                <a:lnTo>
                  <a:pt x="1660983" y="189851"/>
                </a:lnTo>
                <a:close/>
                <a:moveTo>
                  <a:pt x="1736319" y="181379"/>
                </a:moveTo>
                <a:lnTo>
                  <a:pt x="1744843" y="205815"/>
                </a:lnTo>
                <a:lnTo>
                  <a:pt x="1708957" y="189677"/>
                </a:lnTo>
                <a:lnTo>
                  <a:pt x="1671942" y="188619"/>
                </a:lnTo>
                <a:close/>
                <a:moveTo>
                  <a:pt x="1837847" y="169959"/>
                </a:moveTo>
                <a:lnTo>
                  <a:pt x="1818172" y="172171"/>
                </a:lnTo>
                <a:lnTo>
                  <a:pt x="1818172" y="172172"/>
                </a:lnTo>
                <a:lnTo>
                  <a:pt x="1837844" y="169961"/>
                </a:lnTo>
                <a:close/>
                <a:moveTo>
                  <a:pt x="1922282" y="159754"/>
                </a:moveTo>
                <a:cubicBezTo>
                  <a:pt x="1901019" y="155706"/>
                  <a:pt x="1879940" y="156159"/>
                  <a:pt x="1860033" y="160445"/>
                </a:cubicBezTo>
                <a:lnTo>
                  <a:pt x="1837849" y="169959"/>
                </a:lnTo>
                <a:lnTo>
                  <a:pt x="1837850" y="169959"/>
                </a:lnTo>
                <a:lnTo>
                  <a:pt x="1860032" y="160446"/>
                </a:lnTo>
                <a:cubicBezTo>
                  <a:pt x="1879940" y="156161"/>
                  <a:pt x="1901018" y="155707"/>
                  <a:pt x="1922281" y="159755"/>
                </a:cubicBezTo>
                <a:lnTo>
                  <a:pt x="1924618" y="160200"/>
                </a:lnTo>
                <a:lnTo>
                  <a:pt x="1924620" y="160200"/>
                </a:lnTo>
                <a:lnTo>
                  <a:pt x="1924623" y="160201"/>
                </a:lnTo>
                <a:lnTo>
                  <a:pt x="1950891" y="165200"/>
                </a:lnTo>
                <a:lnTo>
                  <a:pt x="1924622" y="160200"/>
                </a:lnTo>
                <a:lnTo>
                  <a:pt x="1924620" y="160200"/>
                </a:lnTo>
                <a:close/>
                <a:moveTo>
                  <a:pt x="1783232" y="149756"/>
                </a:moveTo>
                <a:lnTo>
                  <a:pt x="1783233" y="149757"/>
                </a:lnTo>
                <a:lnTo>
                  <a:pt x="1783233" y="149757"/>
                </a:lnTo>
                <a:lnTo>
                  <a:pt x="1784943" y="150571"/>
                </a:lnTo>
                <a:lnTo>
                  <a:pt x="1797116" y="156372"/>
                </a:lnTo>
                <a:lnTo>
                  <a:pt x="1811980" y="167526"/>
                </a:lnTo>
                <a:lnTo>
                  <a:pt x="1804655" y="173692"/>
                </a:lnTo>
                <a:lnTo>
                  <a:pt x="1804653" y="173692"/>
                </a:lnTo>
                <a:lnTo>
                  <a:pt x="1795601" y="181310"/>
                </a:lnTo>
                <a:lnTo>
                  <a:pt x="1782544" y="206568"/>
                </a:lnTo>
                <a:lnTo>
                  <a:pt x="1772492" y="216700"/>
                </a:lnTo>
                <a:lnTo>
                  <a:pt x="1762195" y="216700"/>
                </a:lnTo>
                <a:lnTo>
                  <a:pt x="1748641" y="216701"/>
                </a:lnTo>
                <a:lnTo>
                  <a:pt x="1744845" y="205815"/>
                </a:lnTo>
                <a:lnTo>
                  <a:pt x="1744843" y="205814"/>
                </a:lnTo>
                <a:lnTo>
                  <a:pt x="1736319" y="181377"/>
                </a:lnTo>
                <a:lnTo>
                  <a:pt x="1736320" y="181377"/>
                </a:lnTo>
                <a:lnTo>
                  <a:pt x="1730928" y="165920"/>
                </a:lnTo>
                <a:lnTo>
                  <a:pt x="1723581" y="157542"/>
                </a:lnTo>
                <a:close/>
                <a:moveTo>
                  <a:pt x="1871318" y="139214"/>
                </a:moveTo>
                <a:cubicBezTo>
                  <a:pt x="1886158" y="137392"/>
                  <a:pt x="1901602" y="138450"/>
                  <a:pt x="1916885" y="142811"/>
                </a:cubicBezTo>
                <a:lnTo>
                  <a:pt x="1962782" y="155907"/>
                </a:lnTo>
                <a:lnTo>
                  <a:pt x="2084429" y="190620"/>
                </a:lnTo>
                <a:lnTo>
                  <a:pt x="1950892" y="165201"/>
                </a:lnTo>
                <a:lnTo>
                  <a:pt x="1950893" y="165201"/>
                </a:lnTo>
                <a:lnTo>
                  <a:pt x="2084432" y="190622"/>
                </a:lnTo>
                <a:lnTo>
                  <a:pt x="2158938" y="211882"/>
                </a:lnTo>
                <a:lnTo>
                  <a:pt x="2084429" y="190620"/>
                </a:lnTo>
                <a:lnTo>
                  <a:pt x="2154919" y="204038"/>
                </a:lnTo>
                <a:lnTo>
                  <a:pt x="2162447" y="212882"/>
                </a:lnTo>
                <a:lnTo>
                  <a:pt x="2162449" y="212883"/>
                </a:lnTo>
                <a:lnTo>
                  <a:pt x="2167391" y="218689"/>
                </a:lnTo>
                <a:lnTo>
                  <a:pt x="2167393" y="218689"/>
                </a:lnTo>
                <a:lnTo>
                  <a:pt x="2162451" y="212884"/>
                </a:lnTo>
                <a:lnTo>
                  <a:pt x="2162448" y="212882"/>
                </a:lnTo>
                <a:lnTo>
                  <a:pt x="2154919" y="204037"/>
                </a:lnTo>
                <a:lnTo>
                  <a:pt x="2350143" y="241200"/>
                </a:lnTo>
                <a:lnTo>
                  <a:pt x="2357709" y="244285"/>
                </a:lnTo>
                <a:lnTo>
                  <a:pt x="2346191" y="261543"/>
                </a:lnTo>
                <a:lnTo>
                  <a:pt x="2357710" y="244285"/>
                </a:lnTo>
                <a:lnTo>
                  <a:pt x="2389168" y="257118"/>
                </a:lnTo>
                <a:lnTo>
                  <a:pt x="2389055" y="256863"/>
                </a:lnTo>
                <a:lnTo>
                  <a:pt x="2389928" y="257428"/>
                </a:lnTo>
                <a:lnTo>
                  <a:pt x="2394494" y="259290"/>
                </a:lnTo>
                <a:lnTo>
                  <a:pt x="2395858" y="261266"/>
                </a:lnTo>
                <a:lnTo>
                  <a:pt x="2401108" y="264663"/>
                </a:lnTo>
                <a:lnTo>
                  <a:pt x="2419505" y="291410"/>
                </a:lnTo>
                <a:lnTo>
                  <a:pt x="2442580" y="324795"/>
                </a:lnTo>
                <a:lnTo>
                  <a:pt x="2442581" y="324796"/>
                </a:lnTo>
                <a:lnTo>
                  <a:pt x="2474234" y="370589"/>
                </a:lnTo>
                <a:lnTo>
                  <a:pt x="2474277" y="374494"/>
                </a:lnTo>
                <a:lnTo>
                  <a:pt x="2474278" y="374496"/>
                </a:lnTo>
                <a:lnTo>
                  <a:pt x="2474279" y="374497"/>
                </a:lnTo>
                <a:lnTo>
                  <a:pt x="2482648" y="386185"/>
                </a:lnTo>
                <a:lnTo>
                  <a:pt x="2474280" y="374497"/>
                </a:lnTo>
                <a:lnTo>
                  <a:pt x="2474237" y="370593"/>
                </a:lnTo>
                <a:lnTo>
                  <a:pt x="2490675" y="394376"/>
                </a:lnTo>
                <a:lnTo>
                  <a:pt x="2490676" y="394377"/>
                </a:lnTo>
                <a:lnTo>
                  <a:pt x="2490676" y="394378"/>
                </a:lnTo>
                <a:lnTo>
                  <a:pt x="2490677" y="394379"/>
                </a:lnTo>
                <a:lnTo>
                  <a:pt x="2490462" y="397098"/>
                </a:lnTo>
                <a:lnTo>
                  <a:pt x="2490461" y="397100"/>
                </a:lnTo>
                <a:lnTo>
                  <a:pt x="2490463" y="397102"/>
                </a:lnTo>
                <a:lnTo>
                  <a:pt x="2490462" y="397100"/>
                </a:lnTo>
                <a:lnTo>
                  <a:pt x="2490464" y="397101"/>
                </a:lnTo>
                <a:lnTo>
                  <a:pt x="2490679" y="394380"/>
                </a:lnTo>
                <a:lnTo>
                  <a:pt x="2509773" y="422005"/>
                </a:lnTo>
                <a:lnTo>
                  <a:pt x="2509695" y="423962"/>
                </a:lnTo>
                <a:lnTo>
                  <a:pt x="2509694" y="423960"/>
                </a:lnTo>
                <a:lnTo>
                  <a:pt x="2490464" y="397101"/>
                </a:lnTo>
                <a:lnTo>
                  <a:pt x="2490465" y="397102"/>
                </a:lnTo>
                <a:lnTo>
                  <a:pt x="2509692" y="423961"/>
                </a:lnTo>
                <a:lnTo>
                  <a:pt x="2509694" y="423960"/>
                </a:lnTo>
                <a:lnTo>
                  <a:pt x="2509693" y="423961"/>
                </a:lnTo>
                <a:lnTo>
                  <a:pt x="2713586" y="708723"/>
                </a:lnTo>
                <a:lnTo>
                  <a:pt x="2713590" y="708725"/>
                </a:lnTo>
                <a:lnTo>
                  <a:pt x="2940580" y="1025748"/>
                </a:lnTo>
                <a:lnTo>
                  <a:pt x="2309551" y="604591"/>
                </a:lnTo>
                <a:lnTo>
                  <a:pt x="2235578" y="555221"/>
                </a:lnTo>
                <a:lnTo>
                  <a:pt x="2238615" y="550672"/>
                </a:lnTo>
                <a:lnTo>
                  <a:pt x="2223090" y="546886"/>
                </a:lnTo>
                <a:lnTo>
                  <a:pt x="2223088" y="546885"/>
                </a:lnTo>
                <a:lnTo>
                  <a:pt x="2079449" y="511865"/>
                </a:lnTo>
                <a:lnTo>
                  <a:pt x="2079447" y="511866"/>
                </a:lnTo>
                <a:lnTo>
                  <a:pt x="1983818" y="488550"/>
                </a:lnTo>
                <a:lnTo>
                  <a:pt x="1983816" y="488549"/>
                </a:lnTo>
                <a:lnTo>
                  <a:pt x="1814719" y="488550"/>
                </a:lnTo>
                <a:lnTo>
                  <a:pt x="1828321" y="470424"/>
                </a:lnTo>
                <a:lnTo>
                  <a:pt x="1814718" y="488548"/>
                </a:lnTo>
                <a:lnTo>
                  <a:pt x="1783911" y="488549"/>
                </a:lnTo>
                <a:lnTo>
                  <a:pt x="1783913" y="488550"/>
                </a:lnTo>
                <a:lnTo>
                  <a:pt x="1742730" y="488549"/>
                </a:lnTo>
                <a:lnTo>
                  <a:pt x="1742727" y="488549"/>
                </a:lnTo>
                <a:lnTo>
                  <a:pt x="1715270" y="526865"/>
                </a:lnTo>
                <a:lnTo>
                  <a:pt x="1715273" y="526864"/>
                </a:lnTo>
                <a:lnTo>
                  <a:pt x="1692313" y="558902"/>
                </a:lnTo>
                <a:lnTo>
                  <a:pt x="1674343" y="560923"/>
                </a:lnTo>
                <a:lnTo>
                  <a:pt x="1682446" y="530172"/>
                </a:lnTo>
                <a:lnTo>
                  <a:pt x="1693756" y="528127"/>
                </a:lnTo>
                <a:lnTo>
                  <a:pt x="1693753" y="528127"/>
                </a:lnTo>
                <a:lnTo>
                  <a:pt x="1682445" y="530171"/>
                </a:lnTo>
                <a:lnTo>
                  <a:pt x="1682446" y="530172"/>
                </a:lnTo>
                <a:lnTo>
                  <a:pt x="1682443" y="530172"/>
                </a:lnTo>
                <a:lnTo>
                  <a:pt x="1674342" y="560923"/>
                </a:lnTo>
                <a:lnTo>
                  <a:pt x="1629911" y="565920"/>
                </a:lnTo>
                <a:lnTo>
                  <a:pt x="1619978" y="565051"/>
                </a:lnTo>
                <a:lnTo>
                  <a:pt x="1619977" y="565051"/>
                </a:lnTo>
                <a:lnTo>
                  <a:pt x="1619976" y="565051"/>
                </a:lnTo>
                <a:lnTo>
                  <a:pt x="1614234" y="586003"/>
                </a:lnTo>
                <a:lnTo>
                  <a:pt x="1614236" y="586004"/>
                </a:lnTo>
                <a:lnTo>
                  <a:pt x="1619977" y="565052"/>
                </a:lnTo>
                <a:lnTo>
                  <a:pt x="1629913" y="565921"/>
                </a:lnTo>
                <a:lnTo>
                  <a:pt x="1674343" y="560924"/>
                </a:lnTo>
                <a:lnTo>
                  <a:pt x="1692311" y="558903"/>
                </a:lnTo>
                <a:lnTo>
                  <a:pt x="1664739" y="597378"/>
                </a:lnTo>
                <a:lnTo>
                  <a:pt x="1664737" y="597380"/>
                </a:lnTo>
                <a:lnTo>
                  <a:pt x="1654574" y="611563"/>
                </a:lnTo>
                <a:lnTo>
                  <a:pt x="1654573" y="611562"/>
                </a:lnTo>
                <a:lnTo>
                  <a:pt x="1584593" y="709212"/>
                </a:lnTo>
                <a:cubicBezTo>
                  <a:pt x="1575335" y="722131"/>
                  <a:pt x="1563897" y="732562"/>
                  <a:pt x="1551142" y="740363"/>
                </a:cubicBezTo>
                <a:lnTo>
                  <a:pt x="1537530" y="745421"/>
                </a:lnTo>
                <a:lnTo>
                  <a:pt x="1537525" y="745425"/>
                </a:lnTo>
                <a:lnTo>
                  <a:pt x="1537521" y="745427"/>
                </a:lnTo>
                <a:lnTo>
                  <a:pt x="1534992" y="747600"/>
                </a:lnTo>
                <a:cubicBezTo>
                  <a:pt x="1509397" y="762184"/>
                  <a:pt x="1478237" y="767005"/>
                  <a:pt x="1447581" y="758602"/>
                </a:cubicBezTo>
                <a:lnTo>
                  <a:pt x="1407433" y="747600"/>
                </a:lnTo>
                <a:cubicBezTo>
                  <a:pt x="1392105" y="743400"/>
                  <a:pt x="1378352" y="736291"/>
                  <a:pt x="1366611" y="727033"/>
                </a:cubicBezTo>
                <a:lnTo>
                  <a:pt x="1341427" y="697740"/>
                </a:lnTo>
                <a:lnTo>
                  <a:pt x="1341428" y="697738"/>
                </a:lnTo>
                <a:lnTo>
                  <a:pt x="1337845" y="693571"/>
                </a:lnTo>
                <a:cubicBezTo>
                  <a:pt x="1323262" y="667976"/>
                  <a:pt x="1318444" y="636816"/>
                  <a:pt x="1326843" y="606161"/>
                </a:cubicBezTo>
                <a:lnTo>
                  <a:pt x="1363251" y="473309"/>
                </a:lnTo>
                <a:lnTo>
                  <a:pt x="1375503" y="456985"/>
                </a:lnTo>
                <a:lnTo>
                  <a:pt x="1375502" y="456984"/>
                </a:lnTo>
                <a:lnTo>
                  <a:pt x="1375503" y="456983"/>
                </a:lnTo>
                <a:lnTo>
                  <a:pt x="1368983" y="452397"/>
                </a:lnTo>
                <a:lnTo>
                  <a:pt x="1374070" y="433833"/>
                </a:lnTo>
                <a:lnTo>
                  <a:pt x="1374069" y="433833"/>
                </a:lnTo>
                <a:lnTo>
                  <a:pt x="1419080" y="269585"/>
                </a:lnTo>
                <a:lnTo>
                  <a:pt x="1424688" y="258454"/>
                </a:lnTo>
                <a:lnTo>
                  <a:pt x="1425745" y="258351"/>
                </a:lnTo>
                <a:lnTo>
                  <a:pt x="1425858" y="258341"/>
                </a:lnTo>
                <a:lnTo>
                  <a:pt x="1421068" y="267925"/>
                </a:lnTo>
                <a:cubicBezTo>
                  <a:pt x="1417075" y="282336"/>
                  <a:pt x="1415839" y="297765"/>
                  <a:pt x="1417897" y="313525"/>
                </a:cubicBezTo>
                <a:lnTo>
                  <a:pt x="1423285" y="354805"/>
                </a:lnTo>
                <a:lnTo>
                  <a:pt x="1432321" y="381273"/>
                </a:lnTo>
                <a:lnTo>
                  <a:pt x="1432323" y="381272"/>
                </a:lnTo>
                <a:lnTo>
                  <a:pt x="1423287" y="354805"/>
                </a:lnTo>
                <a:lnTo>
                  <a:pt x="1417899" y="313525"/>
                </a:lnTo>
                <a:cubicBezTo>
                  <a:pt x="1415840" y="297766"/>
                  <a:pt x="1417078" y="282335"/>
                  <a:pt x="1421069" y="267926"/>
                </a:cubicBezTo>
                <a:lnTo>
                  <a:pt x="1425860" y="258341"/>
                </a:lnTo>
                <a:lnTo>
                  <a:pt x="1471779" y="253871"/>
                </a:lnTo>
                <a:lnTo>
                  <a:pt x="1471779" y="253870"/>
                </a:lnTo>
                <a:lnTo>
                  <a:pt x="1425859" y="258340"/>
                </a:lnTo>
                <a:lnTo>
                  <a:pt x="1425858" y="258341"/>
                </a:lnTo>
                <a:lnTo>
                  <a:pt x="1425857" y="258340"/>
                </a:lnTo>
                <a:lnTo>
                  <a:pt x="1425745" y="258351"/>
                </a:lnTo>
                <a:lnTo>
                  <a:pt x="1424689" y="258454"/>
                </a:lnTo>
                <a:lnTo>
                  <a:pt x="1439647" y="228764"/>
                </a:lnTo>
                <a:lnTo>
                  <a:pt x="1470549" y="202195"/>
                </a:lnTo>
                <a:lnTo>
                  <a:pt x="1470583" y="202165"/>
                </a:lnTo>
                <a:lnTo>
                  <a:pt x="1470616" y="202137"/>
                </a:lnTo>
                <a:lnTo>
                  <a:pt x="1473883" y="199255"/>
                </a:lnTo>
                <a:cubicBezTo>
                  <a:pt x="1486785" y="191696"/>
                  <a:pt x="1501381" y="186544"/>
                  <a:pt x="1517141" y="184486"/>
                </a:cubicBezTo>
                <a:lnTo>
                  <a:pt x="1592182" y="174692"/>
                </a:lnTo>
                <a:lnTo>
                  <a:pt x="1577630" y="187656"/>
                </a:lnTo>
                <a:lnTo>
                  <a:pt x="1575280" y="190787"/>
                </a:lnTo>
                <a:lnTo>
                  <a:pt x="1577630" y="187657"/>
                </a:lnTo>
                <a:lnTo>
                  <a:pt x="1592182" y="174692"/>
                </a:lnTo>
                <a:lnTo>
                  <a:pt x="1723581" y="157542"/>
                </a:lnTo>
                <a:lnTo>
                  <a:pt x="1730926" y="165920"/>
                </a:lnTo>
                <a:lnTo>
                  <a:pt x="1736319" y="181378"/>
                </a:lnTo>
                <a:lnTo>
                  <a:pt x="1671943" y="188618"/>
                </a:lnTo>
                <a:lnTo>
                  <a:pt x="1660984" y="189851"/>
                </a:lnTo>
                <a:lnTo>
                  <a:pt x="1664847" y="188415"/>
                </a:lnTo>
                <a:lnTo>
                  <a:pt x="1660983" y="189851"/>
                </a:lnTo>
                <a:lnTo>
                  <a:pt x="1591973" y="197613"/>
                </a:lnTo>
                <a:lnTo>
                  <a:pt x="1591972" y="197614"/>
                </a:lnTo>
                <a:lnTo>
                  <a:pt x="1660983" y="189851"/>
                </a:lnTo>
                <a:lnTo>
                  <a:pt x="1657718" y="191065"/>
                </a:lnTo>
                <a:lnTo>
                  <a:pt x="1660983" y="189851"/>
                </a:lnTo>
                <a:lnTo>
                  <a:pt x="1660984" y="189851"/>
                </a:lnTo>
                <a:lnTo>
                  <a:pt x="1671942" y="188619"/>
                </a:lnTo>
                <a:lnTo>
                  <a:pt x="1708957" y="189678"/>
                </a:lnTo>
                <a:lnTo>
                  <a:pt x="1744843" y="205815"/>
                </a:lnTo>
                <a:lnTo>
                  <a:pt x="1748640" y="216702"/>
                </a:lnTo>
                <a:lnTo>
                  <a:pt x="1748641" y="216701"/>
                </a:lnTo>
                <a:lnTo>
                  <a:pt x="1748641" y="216702"/>
                </a:lnTo>
                <a:lnTo>
                  <a:pt x="1749334" y="218689"/>
                </a:lnTo>
                <a:lnTo>
                  <a:pt x="1749335" y="218689"/>
                </a:lnTo>
                <a:lnTo>
                  <a:pt x="1748641" y="216702"/>
                </a:lnTo>
                <a:lnTo>
                  <a:pt x="1762194" y="216701"/>
                </a:lnTo>
                <a:lnTo>
                  <a:pt x="1772492" y="216701"/>
                </a:lnTo>
                <a:lnTo>
                  <a:pt x="1770521" y="218689"/>
                </a:lnTo>
                <a:lnTo>
                  <a:pt x="1770522" y="218689"/>
                </a:lnTo>
                <a:lnTo>
                  <a:pt x="1772493" y="216701"/>
                </a:lnTo>
                <a:lnTo>
                  <a:pt x="1777305" y="216702"/>
                </a:lnTo>
                <a:lnTo>
                  <a:pt x="1777306" y="216701"/>
                </a:lnTo>
                <a:lnTo>
                  <a:pt x="1782544" y="206568"/>
                </a:lnTo>
                <a:lnTo>
                  <a:pt x="1804797" y="184132"/>
                </a:lnTo>
                <a:lnTo>
                  <a:pt x="1782545" y="206567"/>
                </a:lnTo>
                <a:lnTo>
                  <a:pt x="1795602" y="181311"/>
                </a:lnTo>
                <a:lnTo>
                  <a:pt x="1804656" y="173692"/>
                </a:lnTo>
                <a:lnTo>
                  <a:pt x="1811980" y="167526"/>
                </a:lnTo>
                <a:lnTo>
                  <a:pt x="1797118" y="156371"/>
                </a:lnTo>
                <a:lnTo>
                  <a:pt x="1784943" y="150571"/>
                </a:lnTo>
                <a:lnTo>
                  <a:pt x="1783233" y="149757"/>
                </a:lnTo>
                <a:lnTo>
                  <a:pt x="1863188" y="139321"/>
                </a:lnTo>
                <a:lnTo>
                  <a:pt x="1869618" y="139768"/>
                </a:lnTo>
                <a:lnTo>
                  <a:pt x="1869621" y="139768"/>
                </a:lnTo>
                <a:close/>
                <a:moveTo>
                  <a:pt x="2965089" y="4118"/>
                </a:moveTo>
                <a:lnTo>
                  <a:pt x="3589928" y="939494"/>
                </a:lnTo>
                <a:lnTo>
                  <a:pt x="3155551" y="1229662"/>
                </a:lnTo>
                <a:lnTo>
                  <a:pt x="3115985" y="1183025"/>
                </a:lnTo>
                <a:lnTo>
                  <a:pt x="2524895" y="298171"/>
                </a:lnTo>
                <a:close/>
                <a:moveTo>
                  <a:pt x="624841" y="0"/>
                </a:moveTo>
                <a:lnTo>
                  <a:pt x="1065034" y="294051"/>
                </a:lnTo>
                <a:lnTo>
                  <a:pt x="440196" y="1229428"/>
                </a:lnTo>
                <a:lnTo>
                  <a:pt x="0" y="935375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ctr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4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DD6BDAF-EA97-44AD-9538-5E4B8B9A04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29696" y="3212976"/>
            <a:ext cx="630400" cy="63039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METRO ICON - needle">
            <a:extLst>
              <a:ext uri="{FF2B5EF4-FFF2-40B4-BE49-F238E27FC236}">
                <a16:creationId xmlns:a16="http://schemas.microsoft.com/office/drawing/2014/main" id="{81A3F2BD-B812-459E-89BF-8F6800A7E8E6}"/>
              </a:ext>
            </a:extLst>
          </p:cNvPr>
          <p:cNvSpPr>
            <a:spLocks noChangeAspect="1"/>
          </p:cNvSpPr>
          <p:nvPr/>
        </p:nvSpPr>
        <p:spPr bwMode="black">
          <a:xfrm>
            <a:off x="6490021" y="3334701"/>
            <a:ext cx="326059" cy="326058"/>
          </a:xfrm>
          <a:custGeom>
            <a:avLst/>
            <a:gdLst>
              <a:gd name="T0" fmla="*/ 0 w 334"/>
              <a:gd name="T1" fmla="*/ 327 h 334"/>
              <a:gd name="T2" fmla="*/ 88 w 334"/>
              <a:gd name="T3" fmla="*/ 224 h 334"/>
              <a:gd name="T4" fmla="*/ 10 w 334"/>
              <a:gd name="T5" fmla="*/ 156 h 334"/>
              <a:gd name="T6" fmla="*/ 93 w 334"/>
              <a:gd name="T7" fmla="*/ 135 h 334"/>
              <a:gd name="T8" fmla="*/ 117 w 334"/>
              <a:gd name="T9" fmla="*/ 131 h 334"/>
              <a:gd name="T10" fmla="*/ 166 w 334"/>
              <a:gd name="T11" fmla="*/ 84 h 334"/>
              <a:gd name="T12" fmla="*/ 188 w 334"/>
              <a:gd name="T13" fmla="*/ 25 h 334"/>
              <a:gd name="T14" fmla="*/ 198 w 334"/>
              <a:gd name="T15" fmla="*/ 3 h 334"/>
              <a:gd name="T16" fmla="*/ 220 w 334"/>
              <a:gd name="T17" fmla="*/ 10 h 334"/>
              <a:gd name="T18" fmla="*/ 325 w 334"/>
              <a:gd name="T19" fmla="*/ 115 h 334"/>
              <a:gd name="T20" fmla="*/ 332 w 334"/>
              <a:gd name="T21" fmla="*/ 134 h 334"/>
              <a:gd name="T22" fmla="*/ 308 w 334"/>
              <a:gd name="T23" fmla="*/ 145 h 334"/>
              <a:gd name="T24" fmla="*/ 251 w 334"/>
              <a:gd name="T25" fmla="*/ 166 h 334"/>
              <a:gd name="T26" fmla="*/ 226 w 334"/>
              <a:gd name="T27" fmla="*/ 192 h 334"/>
              <a:gd name="T28" fmla="*/ 201 w 334"/>
              <a:gd name="T29" fmla="*/ 258 h 334"/>
              <a:gd name="T30" fmla="*/ 178 w 334"/>
              <a:gd name="T31" fmla="*/ 323 h 334"/>
              <a:gd name="T32" fmla="*/ 107 w 334"/>
              <a:gd name="T33" fmla="*/ 247 h 334"/>
              <a:gd name="T34" fmla="*/ 7 w 334"/>
              <a:gd name="T35" fmla="*/ 334 h 334"/>
              <a:gd name="T36" fmla="*/ 0 w 334"/>
              <a:gd name="T37" fmla="*/ 32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4" h="334">
                <a:moveTo>
                  <a:pt x="0" y="327"/>
                </a:moveTo>
                <a:cubicBezTo>
                  <a:pt x="28" y="294"/>
                  <a:pt x="56" y="262"/>
                  <a:pt x="88" y="224"/>
                </a:cubicBezTo>
                <a:cubicBezTo>
                  <a:pt x="63" y="203"/>
                  <a:pt x="37" y="180"/>
                  <a:pt x="10" y="156"/>
                </a:cubicBezTo>
                <a:cubicBezTo>
                  <a:pt x="37" y="131"/>
                  <a:pt x="63" y="125"/>
                  <a:pt x="93" y="135"/>
                </a:cubicBezTo>
                <a:cubicBezTo>
                  <a:pt x="100" y="137"/>
                  <a:pt x="112" y="136"/>
                  <a:pt x="117" y="131"/>
                </a:cubicBezTo>
                <a:cubicBezTo>
                  <a:pt x="135" y="116"/>
                  <a:pt x="150" y="99"/>
                  <a:pt x="166" y="84"/>
                </a:cubicBezTo>
                <a:cubicBezTo>
                  <a:pt x="183" y="67"/>
                  <a:pt x="202" y="53"/>
                  <a:pt x="188" y="25"/>
                </a:cubicBezTo>
                <a:cubicBezTo>
                  <a:pt x="186" y="20"/>
                  <a:pt x="192" y="6"/>
                  <a:pt x="198" y="3"/>
                </a:cubicBezTo>
                <a:cubicBezTo>
                  <a:pt x="203" y="0"/>
                  <a:pt x="215" y="5"/>
                  <a:pt x="220" y="10"/>
                </a:cubicBezTo>
                <a:cubicBezTo>
                  <a:pt x="255" y="44"/>
                  <a:pt x="290" y="79"/>
                  <a:pt x="325" y="115"/>
                </a:cubicBezTo>
                <a:cubicBezTo>
                  <a:pt x="329" y="119"/>
                  <a:pt x="334" y="132"/>
                  <a:pt x="332" y="134"/>
                </a:cubicBezTo>
                <a:cubicBezTo>
                  <a:pt x="326" y="140"/>
                  <a:pt x="314" y="147"/>
                  <a:pt x="308" y="145"/>
                </a:cubicBezTo>
                <a:cubicBezTo>
                  <a:pt x="281" y="133"/>
                  <a:pt x="267" y="149"/>
                  <a:pt x="251" y="166"/>
                </a:cubicBezTo>
                <a:cubicBezTo>
                  <a:pt x="243" y="175"/>
                  <a:pt x="234" y="184"/>
                  <a:pt x="226" y="192"/>
                </a:cubicBezTo>
                <a:cubicBezTo>
                  <a:pt x="208" y="210"/>
                  <a:pt x="185" y="224"/>
                  <a:pt x="201" y="258"/>
                </a:cubicBezTo>
                <a:cubicBezTo>
                  <a:pt x="211" y="279"/>
                  <a:pt x="199" y="303"/>
                  <a:pt x="178" y="323"/>
                </a:cubicBezTo>
                <a:cubicBezTo>
                  <a:pt x="154" y="297"/>
                  <a:pt x="130" y="271"/>
                  <a:pt x="107" y="247"/>
                </a:cubicBezTo>
                <a:cubicBezTo>
                  <a:pt x="72" y="277"/>
                  <a:pt x="40" y="305"/>
                  <a:pt x="7" y="334"/>
                </a:cubicBezTo>
                <a:cubicBezTo>
                  <a:pt x="5" y="331"/>
                  <a:pt x="2" y="329"/>
                  <a:pt x="0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B15CCF-9AA7-4A15-883C-6A8A0AF5FBFC}"/>
              </a:ext>
            </a:extLst>
          </p:cNvPr>
          <p:cNvSpPr txBox="1"/>
          <p:nvPr/>
        </p:nvSpPr>
        <p:spPr>
          <a:xfrm>
            <a:off x="6023992" y="4492968"/>
            <a:ext cx="12852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82871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858229" y="131538"/>
            <a:ext cx="44755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0056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664926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24684-D32A-4DDC-A521-E1AA33D0D273}"/>
              </a:ext>
            </a:extLst>
          </p:cNvPr>
          <p:cNvSpPr txBox="1"/>
          <p:nvPr/>
        </p:nvSpPr>
        <p:spPr>
          <a:xfrm>
            <a:off x="263352" y="5085184"/>
            <a:ext cx="2657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Clustering</a:t>
            </a:r>
          </a:p>
          <a:p>
            <a:pPr algn="ctr"/>
            <a:r>
              <a:rPr lang="de-DE" sz="2000" b="1" dirty="0"/>
              <a:t>+</a:t>
            </a:r>
          </a:p>
          <a:p>
            <a:pPr algn="ctr"/>
            <a:r>
              <a:rPr lang="de-DE" sz="2000" b="1" dirty="0" err="1"/>
              <a:t>Predictive</a:t>
            </a:r>
            <a:r>
              <a:rPr lang="de-DE" sz="2000" b="1" dirty="0"/>
              <a:t> Modeling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CFACD50-8278-4D35-B165-C42B2506D7BA}"/>
              </a:ext>
            </a:extLst>
          </p:cNvPr>
          <p:cNvSpPr txBox="1"/>
          <p:nvPr/>
        </p:nvSpPr>
        <p:spPr>
          <a:xfrm>
            <a:off x="9664926" y="5085184"/>
            <a:ext cx="2136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Predictive</a:t>
            </a:r>
            <a:r>
              <a:rPr lang="de-DE" sz="2000" b="1" dirty="0"/>
              <a:t> Modeling on </a:t>
            </a:r>
            <a:r>
              <a:rPr lang="de-DE" sz="2000" b="1" dirty="0" err="1"/>
              <a:t>the</a:t>
            </a:r>
            <a:r>
              <a:rPr lang="de-DE" sz="2000" b="1" dirty="0"/>
              <a:t> </a:t>
            </a:r>
            <a:r>
              <a:rPr lang="de-DE" sz="2000" b="1" dirty="0" err="1"/>
              <a:t>whole</a:t>
            </a:r>
            <a:r>
              <a:rPr lang="de-DE" sz="2000" b="1" dirty="0"/>
              <a:t> </a:t>
            </a:r>
            <a:r>
              <a:rPr lang="de-DE" sz="2000" b="1" dirty="0" err="1"/>
              <a:t>data</a:t>
            </a:r>
            <a:endParaRPr lang="de-DE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D7569-A785-49B5-8A7F-B500E5719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87"/>
          <a:stretch/>
        </p:blipFill>
        <p:spPr>
          <a:xfrm>
            <a:off x="746378" y="2227684"/>
            <a:ext cx="2441063" cy="2857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9A749D9-0B05-4505-B767-F8A26B41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87"/>
          <a:stretch/>
        </p:blipFill>
        <p:spPr>
          <a:xfrm>
            <a:off x="9415577" y="2299692"/>
            <a:ext cx="2441063" cy="28575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8B8E88-2FC1-4D40-A093-3B8D6CF512A0}"/>
              </a:ext>
            </a:extLst>
          </p:cNvPr>
          <p:cNvCxnSpPr>
            <a:cxnSpLocks/>
          </p:cNvCxnSpPr>
          <p:nvPr/>
        </p:nvCxnSpPr>
        <p:spPr>
          <a:xfrm flipV="1">
            <a:off x="9568030" y="2677753"/>
            <a:ext cx="2016224" cy="208823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7EC7AF-0768-42CF-88A9-D6DD9D323E46}"/>
              </a:ext>
            </a:extLst>
          </p:cNvPr>
          <p:cNvCxnSpPr>
            <a:cxnSpLocks/>
          </p:cNvCxnSpPr>
          <p:nvPr/>
        </p:nvCxnSpPr>
        <p:spPr>
          <a:xfrm flipV="1">
            <a:off x="866861" y="2593483"/>
            <a:ext cx="360040" cy="217906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EF9826E-33D4-469E-BDAA-17E3D41777FB}"/>
              </a:ext>
            </a:extLst>
          </p:cNvPr>
          <p:cNvCxnSpPr>
            <a:cxnSpLocks/>
          </p:cNvCxnSpPr>
          <p:nvPr/>
        </p:nvCxnSpPr>
        <p:spPr>
          <a:xfrm flipV="1">
            <a:off x="839416" y="2781189"/>
            <a:ext cx="1296144" cy="194395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9A59276-6F38-4168-8AC9-B60FAC170529}"/>
              </a:ext>
            </a:extLst>
          </p:cNvPr>
          <p:cNvCxnSpPr>
            <a:cxnSpLocks/>
          </p:cNvCxnSpPr>
          <p:nvPr/>
        </p:nvCxnSpPr>
        <p:spPr>
          <a:xfrm flipV="1">
            <a:off x="866861" y="2924944"/>
            <a:ext cx="1751725" cy="180020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4C9A1DF-DEA8-4242-8E81-797AF1B72D66}"/>
              </a:ext>
            </a:extLst>
          </p:cNvPr>
          <p:cNvCxnSpPr>
            <a:cxnSpLocks/>
          </p:cNvCxnSpPr>
          <p:nvPr/>
        </p:nvCxnSpPr>
        <p:spPr>
          <a:xfrm flipV="1">
            <a:off x="886020" y="4069521"/>
            <a:ext cx="2034419" cy="63535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3F3CC07-E15B-4939-BC78-41BD96D00D5B}"/>
              </a:ext>
            </a:extLst>
          </p:cNvPr>
          <p:cNvGrpSpPr/>
          <p:nvPr/>
        </p:nvGrpSpPr>
        <p:grpSpPr>
          <a:xfrm>
            <a:off x="2907686" y="5232298"/>
            <a:ext cx="6621272" cy="1630689"/>
            <a:chOff x="6403976" y="1443038"/>
            <a:chExt cx="4714875" cy="4572000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8CEBE90E-EF79-4365-8662-F9BD669CD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976" y="1443038"/>
              <a:ext cx="4714875" cy="4572000"/>
            </a:xfrm>
            <a:custGeom>
              <a:avLst/>
              <a:gdLst>
                <a:gd name="T0" fmla="*/ 634 w 1015"/>
                <a:gd name="T1" fmla="*/ 133 h 984"/>
                <a:gd name="T2" fmla="*/ 503 w 1015"/>
                <a:gd name="T3" fmla="*/ 262 h 984"/>
                <a:gd name="T4" fmla="*/ 372 w 1015"/>
                <a:gd name="T5" fmla="*/ 133 h 984"/>
                <a:gd name="T6" fmla="*/ 0 w 1015"/>
                <a:gd name="T7" fmla="*/ 1 h 984"/>
                <a:gd name="T8" fmla="*/ 0 w 1015"/>
                <a:gd name="T9" fmla="*/ 282 h 984"/>
                <a:gd name="T10" fmla="*/ 206 w 1015"/>
                <a:gd name="T11" fmla="*/ 358 h 984"/>
                <a:gd name="T12" fmla="*/ 358 w 1015"/>
                <a:gd name="T13" fmla="*/ 902 h 984"/>
                <a:gd name="T14" fmla="*/ 357 w 1015"/>
                <a:gd name="T15" fmla="*/ 984 h 984"/>
                <a:gd name="T16" fmla="*/ 650 w 1015"/>
                <a:gd name="T17" fmla="*/ 984 h 984"/>
                <a:gd name="T18" fmla="*/ 649 w 1015"/>
                <a:gd name="T19" fmla="*/ 902 h 984"/>
                <a:gd name="T20" fmla="*/ 801 w 1015"/>
                <a:gd name="T21" fmla="*/ 358 h 984"/>
                <a:gd name="T22" fmla="*/ 1015 w 1015"/>
                <a:gd name="T23" fmla="*/ 281 h 984"/>
                <a:gd name="T24" fmla="*/ 1015 w 1015"/>
                <a:gd name="T25" fmla="*/ 0 h 984"/>
                <a:gd name="T26" fmla="*/ 634 w 1015"/>
                <a:gd name="T27" fmla="*/ 133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5" h="984">
                  <a:moveTo>
                    <a:pt x="634" y="133"/>
                  </a:moveTo>
                  <a:cubicBezTo>
                    <a:pt x="583" y="171"/>
                    <a:pt x="539" y="214"/>
                    <a:pt x="503" y="262"/>
                  </a:cubicBezTo>
                  <a:cubicBezTo>
                    <a:pt x="467" y="214"/>
                    <a:pt x="424" y="171"/>
                    <a:pt x="372" y="133"/>
                  </a:cubicBezTo>
                  <a:cubicBezTo>
                    <a:pt x="271" y="58"/>
                    <a:pt x="148" y="14"/>
                    <a:pt x="0" y="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84" y="293"/>
                    <a:pt x="151" y="318"/>
                    <a:pt x="206" y="358"/>
                  </a:cubicBezTo>
                  <a:cubicBezTo>
                    <a:pt x="356" y="469"/>
                    <a:pt x="364" y="638"/>
                    <a:pt x="358" y="902"/>
                  </a:cubicBezTo>
                  <a:cubicBezTo>
                    <a:pt x="357" y="929"/>
                    <a:pt x="357" y="956"/>
                    <a:pt x="357" y="984"/>
                  </a:cubicBezTo>
                  <a:cubicBezTo>
                    <a:pt x="650" y="984"/>
                    <a:pt x="650" y="984"/>
                    <a:pt x="650" y="984"/>
                  </a:cubicBezTo>
                  <a:cubicBezTo>
                    <a:pt x="650" y="956"/>
                    <a:pt x="649" y="929"/>
                    <a:pt x="649" y="902"/>
                  </a:cubicBezTo>
                  <a:cubicBezTo>
                    <a:pt x="643" y="638"/>
                    <a:pt x="650" y="469"/>
                    <a:pt x="801" y="358"/>
                  </a:cubicBezTo>
                  <a:cubicBezTo>
                    <a:pt x="857" y="316"/>
                    <a:pt x="927" y="291"/>
                    <a:pt x="1015" y="281"/>
                  </a:cubicBezTo>
                  <a:cubicBezTo>
                    <a:pt x="1015" y="0"/>
                    <a:pt x="1015" y="0"/>
                    <a:pt x="1015" y="0"/>
                  </a:cubicBezTo>
                  <a:cubicBezTo>
                    <a:pt x="863" y="13"/>
                    <a:pt x="738" y="57"/>
                    <a:pt x="634" y="13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2D1A94-F41B-4C61-B175-AB941DFB36F3}"/>
                </a:ext>
              </a:extLst>
            </p:cNvPr>
            <p:cNvGrpSpPr/>
            <p:nvPr/>
          </p:nvGrpSpPr>
          <p:grpSpPr>
            <a:xfrm>
              <a:off x="6403976" y="1549400"/>
              <a:ext cx="4714875" cy="4465638"/>
              <a:chOff x="6403976" y="1549400"/>
              <a:chExt cx="4714875" cy="4465638"/>
            </a:xfrm>
          </p:grpSpPr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2216BF87-D8ED-4949-AA8C-458A5B0C9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6113" y="3087688"/>
                <a:ext cx="233363" cy="255588"/>
              </a:xfrm>
              <a:custGeom>
                <a:avLst/>
                <a:gdLst>
                  <a:gd name="T0" fmla="*/ 0 w 50"/>
                  <a:gd name="T1" fmla="*/ 10 h 55"/>
                  <a:gd name="T2" fmla="*/ 37 w 50"/>
                  <a:gd name="T3" fmla="*/ 55 h 55"/>
                  <a:gd name="T4" fmla="*/ 50 w 50"/>
                  <a:gd name="T5" fmla="*/ 46 h 55"/>
                  <a:gd name="T6" fmla="*/ 12 w 50"/>
                  <a:gd name="T7" fmla="*/ 0 h 55"/>
                  <a:gd name="T8" fmla="*/ 0 w 50"/>
                  <a:gd name="T9" fmla="*/ 1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5">
                    <a:moveTo>
                      <a:pt x="0" y="10"/>
                    </a:moveTo>
                    <a:cubicBezTo>
                      <a:pt x="14" y="25"/>
                      <a:pt x="26" y="40"/>
                      <a:pt x="37" y="5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39" y="31"/>
                      <a:pt x="26" y="15"/>
                      <a:pt x="12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7">
                <a:extLst>
                  <a:ext uri="{FF2B5EF4-FFF2-40B4-BE49-F238E27FC236}">
                    <a16:creationId xmlns:a16="http://schemas.microsoft.com/office/drawing/2014/main" id="{98A86371-625E-4784-8244-99A661070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1251" y="5815013"/>
                <a:ext cx="79375" cy="200025"/>
              </a:xfrm>
              <a:custGeom>
                <a:avLst/>
                <a:gdLst>
                  <a:gd name="T0" fmla="*/ 0 w 17"/>
                  <a:gd name="T1" fmla="*/ 43 h 43"/>
                  <a:gd name="T2" fmla="*/ 16 w 17"/>
                  <a:gd name="T3" fmla="*/ 43 h 43"/>
                  <a:gd name="T4" fmla="*/ 17 w 17"/>
                  <a:gd name="T5" fmla="*/ 1 h 43"/>
                  <a:gd name="T6" fmla="*/ 1 w 17"/>
                  <a:gd name="T7" fmla="*/ 0 h 43"/>
                  <a:gd name="T8" fmla="*/ 0 w 17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3">
                    <a:moveTo>
                      <a:pt x="0" y="43"/>
                    </a:move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32"/>
                      <a:pt x="17" y="18"/>
                      <a:pt x="17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8"/>
                      <a:pt x="0" y="32"/>
                      <a:pt x="0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8">
                <a:extLst>
                  <a:ext uri="{FF2B5EF4-FFF2-40B4-BE49-F238E27FC236}">
                    <a16:creationId xmlns:a16="http://schemas.microsoft.com/office/drawing/2014/main" id="{DC682753-1055-4A87-9AEC-9114C565E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6" y="3692525"/>
                <a:ext cx="98425" cy="277813"/>
              </a:xfrm>
              <a:custGeom>
                <a:avLst/>
                <a:gdLst>
                  <a:gd name="T0" fmla="*/ 21 w 21"/>
                  <a:gd name="T1" fmla="*/ 60 h 60"/>
                  <a:gd name="T2" fmla="*/ 21 w 21"/>
                  <a:gd name="T3" fmla="*/ 41 h 60"/>
                  <a:gd name="T4" fmla="*/ 15 w 21"/>
                  <a:gd name="T5" fmla="*/ 0 h 60"/>
                  <a:gd name="T6" fmla="*/ 0 w 21"/>
                  <a:gd name="T7" fmla="*/ 3 h 60"/>
                  <a:gd name="T8" fmla="*/ 5 w 21"/>
                  <a:gd name="T9" fmla="*/ 42 h 60"/>
                  <a:gd name="T10" fmla="*/ 5 w 21"/>
                  <a:gd name="T11" fmla="*/ 59 h 60"/>
                  <a:gd name="T12" fmla="*/ 21 w 21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60">
                    <a:moveTo>
                      <a:pt x="21" y="60"/>
                    </a:moveTo>
                    <a:cubicBezTo>
                      <a:pt x="21" y="52"/>
                      <a:pt x="21" y="46"/>
                      <a:pt x="21" y="41"/>
                    </a:cubicBezTo>
                    <a:cubicBezTo>
                      <a:pt x="20" y="27"/>
                      <a:pt x="18" y="13"/>
                      <a:pt x="15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16"/>
                      <a:pt x="4" y="29"/>
                      <a:pt x="5" y="42"/>
                    </a:cubicBezTo>
                    <a:cubicBezTo>
                      <a:pt x="5" y="46"/>
                      <a:pt x="5" y="52"/>
                      <a:pt x="5" y="59"/>
                    </a:cubicBezTo>
                    <a:lnTo>
                      <a:pt x="21" y="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9">
                <a:extLst>
                  <a:ext uri="{FF2B5EF4-FFF2-40B4-BE49-F238E27FC236}">
                    <a16:creationId xmlns:a16="http://schemas.microsoft.com/office/drawing/2014/main" id="{AC4A6C79-F34A-4424-89AE-03AFA8E2D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263" y="2108200"/>
                <a:ext cx="282575" cy="101600"/>
              </a:xfrm>
              <a:custGeom>
                <a:avLst/>
                <a:gdLst>
                  <a:gd name="T0" fmla="*/ 0 w 61"/>
                  <a:gd name="T1" fmla="*/ 0 h 22"/>
                  <a:gd name="T2" fmla="*/ 0 w 61"/>
                  <a:gd name="T3" fmla="*/ 16 h 22"/>
                  <a:gd name="T4" fmla="*/ 58 w 61"/>
                  <a:gd name="T5" fmla="*/ 22 h 22"/>
                  <a:gd name="T6" fmla="*/ 61 w 61"/>
                  <a:gd name="T7" fmla="*/ 6 h 22"/>
                  <a:gd name="T8" fmla="*/ 0 w 61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18" y="16"/>
                      <a:pt x="37" y="18"/>
                      <a:pt x="58" y="2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39" y="2"/>
                      <a:pt x="19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>
                <a:extLst>
                  <a:ext uri="{FF2B5EF4-FFF2-40B4-BE49-F238E27FC236}">
                    <a16:creationId xmlns:a16="http://schemas.microsoft.com/office/drawing/2014/main" id="{EC20F8F5-BD05-4CDB-B668-17C026EAC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5651" y="2270125"/>
                <a:ext cx="282575" cy="180975"/>
              </a:xfrm>
              <a:custGeom>
                <a:avLst/>
                <a:gdLst>
                  <a:gd name="T0" fmla="*/ 6 w 61"/>
                  <a:gd name="T1" fmla="*/ 0 h 39"/>
                  <a:gd name="T2" fmla="*/ 0 w 61"/>
                  <a:gd name="T3" fmla="*/ 14 h 39"/>
                  <a:gd name="T4" fmla="*/ 54 w 61"/>
                  <a:gd name="T5" fmla="*/ 39 h 39"/>
                  <a:gd name="T6" fmla="*/ 61 w 61"/>
                  <a:gd name="T7" fmla="*/ 25 h 39"/>
                  <a:gd name="T8" fmla="*/ 6 w 6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9">
                    <a:moveTo>
                      <a:pt x="6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8" y="21"/>
                      <a:pt x="36" y="30"/>
                      <a:pt x="54" y="3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43" y="15"/>
                      <a:pt x="24" y="7"/>
                      <a:pt x="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>
                <a:extLst>
                  <a:ext uri="{FF2B5EF4-FFF2-40B4-BE49-F238E27FC236}">
                    <a16:creationId xmlns:a16="http://schemas.microsoft.com/office/drawing/2014/main" id="{CC0B605D-C12E-4D92-8A78-60093BAD8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3" y="2614613"/>
                <a:ext cx="265113" cy="222250"/>
              </a:xfrm>
              <a:custGeom>
                <a:avLst/>
                <a:gdLst>
                  <a:gd name="T0" fmla="*/ 9 w 57"/>
                  <a:gd name="T1" fmla="*/ 0 h 48"/>
                  <a:gd name="T2" fmla="*/ 0 w 57"/>
                  <a:gd name="T3" fmla="*/ 13 h 48"/>
                  <a:gd name="T4" fmla="*/ 47 w 57"/>
                  <a:gd name="T5" fmla="*/ 48 h 48"/>
                  <a:gd name="T6" fmla="*/ 57 w 57"/>
                  <a:gd name="T7" fmla="*/ 36 h 48"/>
                  <a:gd name="T8" fmla="*/ 9 w 5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8">
                    <a:moveTo>
                      <a:pt x="9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6" y="24"/>
                      <a:pt x="32" y="36"/>
                      <a:pt x="47" y="4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42" y="24"/>
                      <a:pt x="26" y="12"/>
                      <a:pt x="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>
                <a:extLst>
                  <a:ext uri="{FF2B5EF4-FFF2-40B4-BE49-F238E27FC236}">
                    <a16:creationId xmlns:a16="http://schemas.microsoft.com/office/drawing/2014/main" id="{DD05E4D3-387E-4F0A-AB24-03335C675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7213" y="2614613"/>
                <a:ext cx="268288" cy="222250"/>
              </a:xfrm>
              <a:custGeom>
                <a:avLst/>
                <a:gdLst>
                  <a:gd name="T0" fmla="*/ 49 w 58"/>
                  <a:gd name="T1" fmla="*/ 0 h 48"/>
                  <a:gd name="T2" fmla="*/ 0 w 58"/>
                  <a:gd name="T3" fmla="*/ 36 h 48"/>
                  <a:gd name="T4" fmla="*/ 11 w 58"/>
                  <a:gd name="T5" fmla="*/ 48 h 48"/>
                  <a:gd name="T6" fmla="*/ 58 w 58"/>
                  <a:gd name="T7" fmla="*/ 13 h 48"/>
                  <a:gd name="T8" fmla="*/ 49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49" y="0"/>
                    </a:moveTo>
                    <a:cubicBezTo>
                      <a:pt x="32" y="12"/>
                      <a:pt x="16" y="24"/>
                      <a:pt x="0" y="36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26" y="36"/>
                      <a:pt x="41" y="24"/>
                      <a:pt x="58" y="13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3">
                <a:extLst>
                  <a:ext uri="{FF2B5EF4-FFF2-40B4-BE49-F238E27FC236}">
                    <a16:creationId xmlns:a16="http://schemas.microsoft.com/office/drawing/2014/main" id="{05787D06-9594-4BAD-97BE-AD474E316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5538" y="5108575"/>
                <a:ext cx="77788" cy="274638"/>
              </a:xfrm>
              <a:custGeom>
                <a:avLst/>
                <a:gdLst>
                  <a:gd name="T0" fmla="*/ 0 w 17"/>
                  <a:gd name="T1" fmla="*/ 59 h 59"/>
                  <a:gd name="T2" fmla="*/ 16 w 17"/>
                  <a:gd name="T3" fmla="*/ 59 h 59"/>
                  <a:gd name="T4" fmla="*/ 17 w 17"/>
                  <a:gd name="T5" fmla="*/ 0 h 59"/>
                  <a:gd name="T6" fmla="*/ 1 w 17"/>
                  <a:gd name="T7" fmla="*/ 0 h 59"/>
                  <a:gd name="T8" fmla="*/ 0 w 17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9">
                    <a:moveTo>
                      <a:pt x="0" y="59"/>
                    </a:move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40"/>
                      <a:pt x="16" y="20"/>
                      <a:pt x="1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0"/>
                      <a:pt x="0" y="40"/>
                      <a:pt x="0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>
                <a:extLst>
                  <a:ext uri="{FF2B5EF4-FFF2-40B4-BE49-F238E27FC236}">
                    <a16:creationId xmlns:a16="http://schemas.microsoft.com/office/drawing/2014/main" id="{9EA7BFA5-C585-4983-B81C-2284CFFEC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2613" y="2108200"/>
                <a:ext cx="287338" cy="101600"/>
              </a:xfrm>
              <a:custGeom>
                <a:avLst/>
                <a:gdLst>
                  <a:gd name="T0" fmla="*/ 62 w 62"/>
                  <a:gd name="T1" fmla="*/ 0 h 22"/>
                  <a:gd name="T2" fmla="*/ 0 w 62"/>
                  <a:gd name="T3" fmla="*/ 6 h 22"/>
                  <a:gd name="T4" fmla="*/ 4 w 62"/>
                  <a:gd name="T5" fmla="*/ 22 h 22"/>
                  <a:gd name="T6" fmla="*/ 62 w 62"/>
                  <a:gd name="T7" fmla="*/ 16 h 22"/>
                  <a:gd name="T8" fmla="*/ 62 w 62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2">
                    <a:moveTo>
                      <a:pt x="62" y="0"/>
                    </a:moveTo>
                    <a:cubicBezTo>
                      <a:pt x="43" y="0"/>
                      <a:pt x="22" y="2"/>
                      <a:pt x="0" y="6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24" y="18"/>
                      <a:pt x="44" y="16"/>
                      <a:pt x="62" y="16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9AAF2C80-6FBF-4B2F-844A-C5A17D6A3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5226" y="2270125"/>
                <a:ext cx="282575" cy="180975"/>
              </a:xfrm>
              <a:custGeom>
                <a:avLst/>
                <a:gdLst>
                  <a:gd name="T0" fmla="*/ 55 w 61"/>
                  <a:gd name="T1" fmla="*/ 0 h 39"/>
                  <a:gd name="T2" fmla="*/ 0 w 61"/>
                  <a:gd name="T3" fmla="*/ 25 h 39"/>
                  <a:gd name="T4" fmla="*/ 8 w 61"/>
                  <a:gd name="T5" fmla="*/ 39 h 39"/>
                  <a:gd name="T6" fmla="*/ 61 w 61"/>
                  <a:gd name="T7" fmla="*/ 14 h 39"/>
                  <a:gd name="T8" fmla="*/ 55 w 6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9">
                    <a:moveTo>
                      <a:pt x="55" y="0"/>
                    </a:moveTo>
                    <a:cubicBezTo>
                      <a:pt x="37" y="7"/>
                      <a:pt x="19" y="15"/>
                      <a:pt x="0" y="2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26" y="30"/>
                      <a:pt x="44" y="21"/>
                      <a:pt x="61" y="14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CA63A021-F298-4ACA-8172-62AF5F2C3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0301" y="4398963"/>
                <a:ext cx="73025" cy="273050"/>
              </a:xfrm>
              <a:custGeom>
                <a:avLst/>
                <a:gdLst>
                  <a:gd name="T0" fmla="*/ 0 w 16"/>
                  <a:gd name="T1" fmla="*/ 1 h 59"/>
                  <a:gd name="T2" fmla="*/ 0 w 16"/>
                  <a:gd name="T3" fmla="*/ 59 h 59"/>
                  <a:gd name="T4" fmla="*/ 16 w 16"/>
                  <a:gd name="T5" fmla="*/ 59 h 59"/>
                  <a:gd name="T6" fmla="*/ 16 w 16"/>
                  <a:gd name="T7" fmla="*/ 0 h 59"/>
                  <a:gd name="T8" fmla="*/ 0 w 16"/>
                  <a:gd name="T9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9">
                    <a:moveTo>
                      <a:pt x="0" y="1"/>
                    </a:moveTo>
                    <a:cubicBezTo>
                      <a:pt x="0" y="18"/>
                      <a:pt x="0" y="38"/>
                      <a:pt x="0" y="59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38"/>
                      <a:pt x="16" y="18"/>
                      <a:pt x="16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A977DC98-D6F7-4A95-B8A8-2056AB050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5563" y="3087688"/>
                <a:ext cx="231775" cy="255588"/>
              </a:xfrm>
              <a:custGeom>
                <a:avLst/>
                <a:gdLst>
                  <a:gd name="T0" fmla="*/ 0 w 50"/>
                  <a:gd name="T1" fmla="*/ 46 h 55"/>
                  <a:gd name="T2" fmla="*/ 13 w 50"/>
                  <a:gd name="T3" fmla="*/ 55 h 55"/>
                  <a:gd name="T4" fmla="*/ 50 w 50"/>
                  <a:gd name="T5" fmla="*/ 10 h 55"/>
                  <a:gd name="T6" fmla="*/ 38 w 50"/>
                  <a:gd name="T7" fmla="*/ 0 h 55"/>
                  <a:gd name="T8" fmla="*/ 0 w 50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5">
                    <a:moveTo>
                      <a:pt x="0" y="46"/>
                    </a:moveTo>
                    <a:cubicBezTo>
                      <a:pt x="13" y="55"/>
                      <a:pt x="13" y="55"/>
                      <a:pt x="13" y="55"/>
                    </a:cubicBezTo>
                    <a:cubicBezTo>
                      <a:pt x="24" y="40"/>
                      <a:pt x="37" y="25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4" y="15"/>
                      <a:pt x="11" y="31"/>
                      <a:pt x="0" y="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F1294750-637F-4642-B055-0C4B38870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3976" y="2619375"/>
                <a:ext cx="1835150" cy="3395663"/>
              </a:xfrm>
              <a:custGeom>
                <a:avLst/>
                <a:gdLst>
                  <a:gd name="T0" fmla="*/ 224 w 395"/>
                  <a:gd name="T1" fmla="*/ 80 h 731"/>
                  <a:gd name="T2" fmla="*/ 0 w 395"/>
                  <a:gd name="T3" fmla="*/ 0 h 731"/>
                  <a:gd name="T4" fmla="*/ 0 w 395"/>
                  <a:gd name="T5" fmla="*/ 6 h 731"/>
                  <a:gd name="T6" fmla="*/ 221 w 395"/>
                  <a:gd name="T7" fmla="*/ 85 h 731"/>
                  <a:gd name="T8" fmla="*/ 383 w 395"/>
                  <a:gd name="T9" fmla="*/ 650 h 731"/>
                  <a:gd name="T10" fmla="*/ 382 w 395"/>
                  <a:gd name="T11" fmla="*/ 731 h 731"/>
                  <a:gd name="T12" fmla="*/ 388 w 395"/>
                  <a:gd name="T13" fmla="*/ 731 h 731"/>
                  <a:gd name="T14" fmla="*/ 389 w 395"/>
                  <a:gd name="T15" fmla="*/ 650 h 731"/>
                  <a:gd name="T16" fmla="*/ 224 w 395"/>
                  <a:gd name="T17" fmla="*/ 8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5" h="731">
                    <a:moveTo>
                      <a:pt x="224" y="80"/>
                    </a:moveTo>
                    <a:cubicBezTo>
                      <a:pt x="170" y="40"/>
                      <a:pt x="92" y="12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91" y="18"/>
                      <a:pt x="167" y="46"/>
                      <a:pt x="221" y="85"/>
                    </a:cubicBezTo>
                    <a:cubicBezTo>
                      <a:pt x="381" y="203"/>
                      <a:pt x="389" y="377"/>
                      <a:pt x="383" y="650"/>
                    </a:cubicBezTo>
                    <a:cubicBezTo>
                      <a:pt x="382" y="675"/>
                      <a:pt x="382" y="703"/>
                      <a:pt x="382" y="731"/>
                    </a:cubicBezTo>
                    <a:cubicBezTo>
                      <a:pt x="388" y="731"/>
                      <a:pt x="388" y="731"/>
                      <a:pt x="388" y="731"/>
                    </a:cubicBezTo>
                    <a:cubicBezTo>
                      <a:pt x="388" y="703"/>
                      <a:pt x="388" y="675"/>
                      <a:pt x="389" y="650"/>
                    </a:cubicBezTo>
                    <a:cubicBezTo>
                      <a:pt x="395" y="375"/>
                      <a:pt x="387" y="200"/>
                      <a:pt x="224" y="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19">
                <a:extLst>
                  <a:ext uri="{FF2B5EF4-FFF2-40B4-BE49-F238E27FC236}">
                    <a16:creationId xmlns:a16="http://schemas.microsoft.com/office/drawing/2014/main" id="{BF40E764-8960-4327-B5BA-7CD336FCE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7188" y="2600325"/>
                <a:ext cx="1871663" cy="3414713"/>
              </a:xfrm>
              <a:custGeom>
                <a:avLst/>
                <a:gdLst>
                  <a:gd name="T0" fmla="*/ 6 w 403"/>
                  <a:gd name="T1" fmla="*/ 654 h 735"/>
                  <a:gd name="T2" fmla="*/ 6 w 403"/>
                  <a:gd name="T3" fmla="*/ 654 h 735"/>
                  <a:gd name="T4" fmla="*/ 7 w 403"/>
                  <a:gd name="T5" fmla="*/ 735 h 735"/>
                  <a:gd name="T6" fmla="*/ 13 w 403"/>
                  <a:gd name="T7" fmla="*/ 735 h 735"/>
                  <a:gd name="T8" fmla="*/ 12 w 403"/>
                  <a:gd name="T9" fmla="*/ 654 h 735"/>
                  <a:gd name="T10" fmla="*/ 12 w 403"/>
                  <a:gd name="T11" fmla="*/ 654 h 735"/>
                  <a:gd name="T12" fmla="*/ 174 w 403"/>
                  <a:gd name="T13" fmla="*/ 89 h 735"/>
                  <a:gd name="T14" fmla="*/ 403 w 403"/>
                  <a:gd name="T15" fmla="*/ 6 h 735"/>
                  <a:gd name="T16" fmla="*/ 403 w 403"/>
                  <a:gd name="T17" fmla="*/ 0 h 735"/>
                  <a:gd name="T18" fmla="*/ 170 w 403"/>
                  <a:gd name="T19" fmla="*/ 84 h 735"/>
                  <a:gd name="T20" fmla="*/ 6 w 403"/>
                  <a:gd name="T21" fmla="*/ 654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3" h="735">
                    <a:moveTo>
                      <a:pt x="6" y="654"/>
                    </a:moveTo>
                    <a:cubicBezTo>
                      <a:pt x="6" y="654"/>
                      <a:pt x="6" y="654"/>
                      <a:pt x="6" y="654"/>
                    </a:cubicBezTo>
                    <a:cubicBezTo>
                      <a:pt x="6" y="681"/>
                      <a:pt x="7" y="708"/>
                      <a:pt x="7" y="735"/>
                    </a:cubicBezTo>
                    <a:cubicBezTo>
                      <a:pt x="13" y="735"/>
                      <a:pt x="13" y="735"/>
                      <a:pt x="13" y="735"/>
                    </a:cubicBezTo>
                    <a:cubicBezTo>
                      <a:pt x="13" y="708"/>
                      <a:pt x="12" y="680"/>
                      <a:pt x="12" y="654"/>
                    </a:cubicBezTo>
                    <a:cubicBezTo>
                      <a:pt x="12" y="654"/>
                      <a:pt x="12" y="654"/>
                      <a:pt x="12" y="654"/>
                    </a:cubicBezTo>
                    <a:cubicBezTo>
                      <a:pt x="6" y="381"/>
                      <a:pt x="14" y="207"/>
                      <a:pt x="174" y="89"/>
                    </a:cubicBezTo>
                    <a:cubicBezTo>
                      <a:pt x="230" y="48"/>
                      <a:pt x="324" y="19"/>
                      <a:pt x="403" y="6"/>
                    </a:cubicBezTo>
                    <a:cubicBezTo>
                      <a:pt x="403" y="0"/>
                      <a:pt x="403" y="0"/>
                      <a:pt x="403" y="0"/>
                    </a:cubicBezTo>
                    <a:cubicBezTo>
                      <a:pt x="323" y="13"/>
                      <a:pt x="227" y="42"/>
                      <a:pt x="170" y="84"/>
                    </a:cubicBezTo>
                    <a:cubicBezTo>
                      <a:pt x="8" y="204"/>
                      <a:pt x="0" y="379"/>
                      <a:pt x="6" y="6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20">
                <a:extLst>
                  <a:ext uri="{FF2B5EF4-FFF2-40B4-BE49-F238E27FC236}">
                    <a16:creationId xmlns:a16="http://schemas.microsoft.com/office/drawing/2014/main" id="{74D80276-3954-4B26-87DB-E9DEC7AA0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3976" y="1549400"/>
                <a:ext cx="4714875" cy="1352550"/>
              </a:xfrm>
              <a:custGeom>
                <a:avLst/>
                <a:gdLst>
                  <a:gd name="T0" fmla="*/ 649 w 1015"/>
                  <a:gd name="T1" fmla="*/ 130 h 291"/>
                  <a:gd name="T2" fmla="*/ 523 w 1015"/>
                  <a:gd name="T3" fmla="*/ 254 h 291"/>
                  <a:gd name="T4" fmla="*/ 503 w 1015"/>
                  <a:gd name="T5" fmla="*/ 281 h 291"/>
                  <a:gd name="T6" fmla="*/ 483 w 1015"/>
                  <a:gd name="T7" fmla="*/ 254 h 291"/>
                  <a:gd name="T8" fmla="*/ 357 w 1015"/>
                  <a:gd name="T9" fmla="*/ 130 h 291"/>
                  <a:gd name="T10" fmla="*/ 0 w 1015"/>
                  <a:gd name="T11" fmla="*/ 4 h 291"/>
                  <a:gd name="T12" fmla="*/ 0 w 1015"/>
                  <a:gd name="T13" fmla="*/ 10 h 291"/>
                  <a:gd name="T14" fmla="*/ 354 w 1015"/>
                  <a:gd name="T15" fmla="*/ 135 h 291"/>
                  <a:gd name="T16" fmla="*/ 478 w 1015"/>
                  <a:gd name="T17" fmla="*/ 258 h 291"/>
                  <a:gd name="T18" fmla="*/ 503 w 1015"/>
                  <a:gd name="T19" fmla="*/ 291 h 291"/>
                  <a:gd name="T20" fmla="*/ 528 w 1015"/>
                  <a:gd name="T21" fmla="*/ 258 h 291"/>
                  <a:gd name="T22" fmla="*/ 653 w 1015"/>
                  <a:gd name="T23" fmla="*/ 135 h 291"/>
                  <a:gd name="T24" fmla="*/ 1015 w 1015"/>
                  <a:gd name="T25" fmla="*/ 6 h 291"/>
                  <a:gd name="T26" fmla="*/ 1015 w 1015"/>
                  <a:gd name="T27" fmla="*/ 0 h 291"/>
                  <a:gd name="T28" fmla="*/ 649 w 1015"/>
                  <a:gd name="T29" fmla="*/ 13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15" h="291">
                    <a:moveTo>
                      <a:pt x="649" y="130"/>
                    </a:moveTo>
                    <a:cubicBezTo>
                      <a:pt x="600" y="166"/>
                      <a:pt x="558" y="208"/>
                      <a:pt x="523" y="254"/>
                    </a:cubicBezTo>
                    <a:cubicBezTo>
                      <a:pt x="503" y="281"/>
                      <a:pt x="503" y="281"/>
                      <a:pt x="503" y="281"/>
                    </a:cubicBezTo>
                    <a:cubicBezTo>
                      <a:pt x="483" y="254"/>
                      <a:pt x="483" y="254"/>
                      <a:pt x="483" y="254"/>
                    </a:cubicBezTo>
                    <a:cubicBezTo>
                      <a:pt x="449" y="208"/>
                      <a:pt x="406" y="166"/>
                      <a:pt x="357" y="130"/>
                    </a:cubicBezTo>
                    <a:cubicBezTo>
                      <a:pt x="266" y="63"/>
                      <a:pt x="142" y="19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41" y="25"/>
                      <a:pt x="263" y="68"/>
                      <a:pt x="354" y="135"/>
                    </a:cubicBezTo>
                    <a:cubicBezTo>
                      <a:pt x="402" y="171"/>
                      <a:pt x="444" y="212"/>
                      <a:pt x="478" y="258"/>
                    </a:cubicBezTo>
                    <a:cubicBezTo>
                      <a:pt x="503" y="291"/>
                      <a:pt x="503" y="291"/>
                      <a:pt x="503" y="291"/>
                    </a:cubicBezTo>
                    <a:cubicBezTo>
                      <a:pt x="528" y="258"/>
                      <a:pt x="528" y="258"/>
                      <a:pt x="528" y="258"/>
                    </a:cubicBezTo>
                    <a:cubicBezTo>
                      <a:pt x="562" y="212"/>
                      <a:pt x="604" y="171"/>
                      <a:pt x="653" y="135"/>
                    </a:cubicBezTo>
                    <a:cubicBezTo>
                      <a:pt x="740" y="70"/>
                      <a:pt x="874" y="23"/>
                      <a:pt x="1015" y="6"/>
                    </a:cubicBezTo>
                    <a:cubicBezTo>
                      <a:pt x="1015" y="0"/>
                      <a:pt x="1015" y="0"/>
                      <a:pt x="1015" y="0"/>
                    </a:cubicBezTo>
                    <a:cubicBezTo>
                      <a:pt x="872" y="17"/>
                      <a:pt x="737" y="65"/>
                      <a:pt x="649" y="1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16AD942-8D25-4E9B-A4BC-87F3FCF836F5}"/>
              </a:ext>
            </a:extLst>
          </p:cNvPr>
          <p:cNvGrpSpPr/>
          <p:nvPr/>
        </p:nvGrpSpPr>
        <p:grpSpPr>
          <a:xfrm>
            <a:off x="5519743" y="3717032"/>
            <a:ext cx="1368345" cy="1213485"/>
            <a:chOff x="16588852" y="2386506"/>
            <a:chExt cx="1511300" cy="1508125"/>
          </a:xfrm>
        </p:grpSpPr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6A25ECD6-2ABC-4872-A322-A41819629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8852" y="2386506"/>
              <a:ext cx="1511300" cy="1508125"/>
            </a:xfrm>
            <a:custGeom>
              <a:avLst/>
              <a:gdLst>
                <a:gd name="T0" fmla="*/ 385 w 402"/>
                <a:gd name="T1" fmla="*/ 171 h 401"/>
                <a:gd name="T2" fmla="*/ 385 w 402"/>
                <a:gd name="T3" fmla="*/ 231 h 401"/>
                <a:gd name="T4" fmla="*/ 231 w 402"/>
                <a:gd name="T5" fmla="*/ 385 h 401"/>
                <a:gd name="T6" fmla="*/ 171 w 402"/>
                <a:gd name="T7" fmla="*/ 385 h 401"/>
                <a:gd name="T8" fmla="*/ 17 w 402"/>
                <a:gd name="T9" fmla="*/ 231 h 401"/>
                <a:gd name="T10" fmla="*/ 17 w 402"/>
                <a:gd name="T11" fmla="*/ 171 h 401"/>
                <a:gd name="T12" fmla="*/ 171 w 402"/>
                <a:gd name="T13" fmla="*/ 17 h 401"/>
                <a:gd name="T14" fmla="*/ 231 w 402"/>
                <a:gd name="T15" fmla="*/ 17 h 401"/>
                <a:gd name="T16" fmla="*/ 385 w 402"/>
                <a:gd name="T17" fmla="*/ 17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401">
                  <a:moveTo>
                    <a:pt x="385" y="171"/>
                  </a:moveTo>
                  <a:cubicBezTo>
                    <a:pt x="402" y="187"/>
                    <a:pt x="402" y="214"/>
                    <a:pt x="385" y="231"/>
                  </a:cubicBezTo>
                  <a:cubicBezTo>
                    <a:pt x="231" y="385"/>
                    <a:pt x="231" y="385"/>
                    <a:pt x="231" y="385"/>
                  </a:cubicBezTo>
                  <a:cubicBezTo>
                    <a:pt x="214" y="401"/>
                    <a:pt x="187" y="401"/>
                    <a:pt x="171" y="385"/>
                  </a:cubicBezTo>
                  <a:cubicBezTo>
                    <a:pt x="17" y="231"/>
                    <a:pt x="17" y="231"/>
                    <a:pt x="17" y="231"/>
                  </a:cubicBezTo>
                  <a:cubicBezTo>
                    <a:pt x="0" y="214"/>
                    <a:pt x="0" y="187"/>
                    <a:pt x="17" y="171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87" y="0"/>
                    <a:pt x="214" y="0"/>
                    <a:pt x="231" y="17"/>
                  </a:cubicBezTo>
                  <a:lnTo>
                    <a:pt x="385" y="171"/>
                  </a:lnTo>
                  <a:close/>
                </a:path>
              </a:pathLst>
            </a:custGeom>
            <a:solidFill>
              <a:srgbClr val="E39F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B00AA837-0C28-4D43-9731-E8DF9F831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31727" y="2549699"/>
              <a:ext cx="1225550" cy="1227138"/>
            </a:xfrm>
            <a:custGeom>
              <a:avLst/>
              <a:gdLst>
                <a:gd name="T0" fmla="*/ 323 w 326"/>
                <a:gd name="T1" fmla="*/ 157 h 326"/>
                <a:gd name="T2" fmla="*/ 169 w 326"/>
                <a:gd name="T3" fmla="*/ 2 h 326"/>
                <a:gd name="T4" fmla="*/ 163 w 326"/>
                <a:gd name="T5" fmla="*/ 0 h 326"/>
                <a:gd name="T6" fmla="*/ 157 w 326"/>
                <a:gd name="T7" fmla="*/ 2 h 326"/>
                <a:gd name="T8" fmla="*/ 3 w 326"/>
                <a:gd name="T9" fmla="*/ 157 h 326"/>
                <a:gd name="T10" fmla="*/ 0 w 326"/>
                <a:gd name="T11" fmla="*/ 163 h 326"/>
                <a:gd name="T12" fmla="*/ 3 w 326"/>
                <a:gd name="T13" fmla="*/ 169 h 326"/>
                <a:gd name="T14" fmla="*/ 157 w 326"/>
                <a:gd name="T15" fmla="*/ 323 h 326"/>
                <a:gd name="T16" fmla="*/ 163 w 326"/>
                <a:gd name="T17" fmla="*/ 326 h 326"/>
                <a:gd name="T18" fmla="*/ 169 w 326"/>
                <a:gd name="T19" fmla="*/ 323 h 326"/>
                <a:gd name="T20" fmla="*/ 323 w 326"/>
                <a:gd name="T21" fmla="*/ 169 h 326"/>
                <a:gd name="T22" fmla="*/ 326 w 326"/>
                <a:gd name="T23" fmla="*/ 163 h 326"/>
                <a:gd name="T24" fmla="*/ 323 w 326"/>
                <a:gd name="T25" fmla="*/ 157 h 326"/>
                <a:gd name="T26" fmla="*/ 306 w 326"/>
                <a:gd name="T27" fmla="*/ 168 h 326"/>
                <a:gd name="T28" fmla="*/ 168 w 326"/>
                <a:gd name="T29" fmla="*/ 306 h 326"/>
                <a:gd name="T30" fmla="*/ 163 w 326"/>
                <a:gd name="T31" fmla="*/ 308 h 326"/>
                <a:gd name="T32" fmla="*/ 157 w 326"/>
                <a:gd name="T33" fmla="*/ 306 h 326"/>
                <a:gd name="T34" fmla="*/ 20 w 326"/>
                <a:gd name="T35" fmla="*/ 168 h 326"/>
                <a:gd name="T36" fmla="*/ 17 w 326"/>
                <a:gd name="T37" fmla="*/ 163 h 326"/>
                <a:gd name="T38" fmla="*/ 20 w 326"/>
                <a:gd name="T39" fmla="*/ 157 h 326"/>
                <a:gd name="T40" fmla="*/ 157 w 326"/>
                <a:gd name="T41" fmla="*/ 19 h 326"/>
                <a:gd name="T42" fmla="*/ 163 w 326"/>
                <a:gd name="T43" fmla="*/ 17 h 326"/>
                <a:gd name="T44" fmla="*/ 168 w 326"/>
                <a:gd name="T45" fmla="*/ 19 h 326"/>
                <a:gd name="T46" fmla="*/ 306 w 326"/>
                <a:gd name="T47" fmla="*/ 157 h 326"/>
                <a:gd name="T48" fmla="*/ 309 w 326"/>
                <a:gd name="T49" fmla="*/ 163 h 326"/>
                <a:gd name="T50" fmla="*/ 306 w 326"/>
                <a:gd name="T51" fmla="*/ 1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326">
                  <a:moveTo>
                    <a:pt x="323" y="157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7" y="0"/>
                    <a:pt x="164" y="0"/>
                    <a:pt x="163" y="0"/>
                  </a:cubicBezTo>
                  <a:cubicBezTo>
                    <a:pt x="162" y="0"/>
                    <a:pt x="159" y="0"/>
                    <a:pt x="157" y="2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8"/>
                    <a:pt x="0" y="160"/>
                    <a:pt x="0" y="163"/>
                  </a:cubicBezTo>
                  <a:cubicBezTo>
                    <a:pt x="0" y="165"/>
                    <a:pt x="1" y="167"/>
                    <a:pt x="3" y="169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9" y="325"/>
                    <a:pt x="162" y="326"/>
                    <a:pt x="163" y="326"/>
                  </a:cubicBezTo>
                  <a:cubicBezTo>
                    <a:pt x="164" y="326"/>
                    <a:pt x="167" y="325"/>
                    <a:pt x="169" y="323"/>
                  </a:cubicBezTo>
                  <a:cubicBezTo>
                    <a:pt x="323" y="169"/>
                    <a:pt x="323" y="169"/>
                    <a:pt x="323" y="169"/>
                  </a:cubicBezTo>
                  <a:cubicBezTo>
                    <a:pt x="325" y="167"/>
                    <a:pt x="326" y="164"/>
                    <a:pt x="326" y="163"/>
                  </a:cubicBezTo>
                  <a:cubicBezTo>
                    <a:pt x="326" y="161"/>
                    <a:pt x="325" y="159"/>
                    <a:pt x="323" y="157"/>
                  </a:cubicBezTo>
                  <a:close/>
                  <a:moveTo>
                    <a:pt x="306" y="168"/>
                  </a:moveTo>
                  <a:cubicBezTo>
                    <a:pt x="168" y="306"/>
                    <a:pt x="168" y="306"/>
                    <a:pt x="168" y="306"/>
                  </a:cubicBezTo>
                  <a:cubicBezTo>
                    <a:pt x="167" y="308"/>
                    <a:pt x="164" y="308"/>
                    <a:pt x="163" y="308"/>
                  </a:cubicBezTo>
                  <a:cubicBezTo>
                    <a:pt x="162" y="308"/>
                    <a:pt x="159" y="308"/>
                    <a:pt x="157" y="306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18" y="167"/>
                    <a:pt x="17" y="165"/>
                    <a:pt x="17" y="163"/>
                  </a:cubicBezTo>
                  <a:cubicBezTo>
                    <a:pt x="17" y="161"/>
                    <a:pt x="18" y="159"/>
                    <a:pt x="20" y="157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9" y="17"/>
                    <a:pt x="162" y="17"/>
                    <a:pt x="163" y="17"/>
                  </a:cubicBezTo>
                  <a:cubicBezTo>
                    <a:pt x="164" y="17"/>
                    <a:pt x="167" y="17"/>
                    <a:pt x="168" y="19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8" y="159"/>
                    <a:pt x="309" y="161"/>
                    <a:pt x="309" y="163"/>
                  </a:cubicBezTo>
                  <a:cubicBezTo>
                    <a:pt x="309" y="164"/>
                    <a:pt x="308" y="166"/>
                    <a:pt x="306" y="16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BCB3BF58-1FED-4CB7-BD02-606D33D0A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57151" y="2958571"/>
              <a:ext cx="774700" cy="573088"/>
            </a:xfrm>
            <a:custGeom>
              <a:avLst/>
              <a:gdLst>
                <a:gd name="T0" fmla="*/ 206 w 206"/>
                <a:gd name="T1" fmla="*/ 33 h 152"/>
                <a:gd name="T2" fmla="*/ 161 w 206"/>
                <a:gd name="T3" fmla="*/ 0 h 152"/>
                <a:gd name="T4" fmla="*/ 161 w 206"/>
                <a:gd name="T5" fmla="*/ 22 h 152"/>
                <a:gd name="T6" fmla="*/ 101 w 206"/>
                <a:gd name="T7" fmla="*/ 64 h 152"/>
                <a:gd name="T8" fmla="*/ 45 w 206"/>
                <a:gd name="T9" fmla="*/ 24 h 152"/>
                <a:gd name="T10" fmla="*/ 45 w 206"/>
                <a:gd name="T11" fmla="*/ 0 h 152"/>
                <a:gd name="T12" fmla="*/ 0 w 206"/>
                <a:gd name="T13" fmla="*/ 33 h 152"/>
                <a:gd name="T14" fmla="*/ 45 w 206"/>
                <a:gd name="T15" fmla="*/ 66 h 152"/>
                <a:gd name="T16" fmla="*/ 45 w 206"/>
                <a:gd name="T17" fmla="*/ 51 h 152"/>
                <a:gd name="T18" fmla="*/ 89 w 206"/>
                <a:gd name="T19" fmla="*/ 106 h 152"/>
                <a:gd name="T20" fmla="*/ 89 w 206"/>
                <a:gd name="T21" fmla="*/ 107 h 152"/>
                <a:gd name="T22" fmla="*/ 89 w 206"/>
                <a:gd name="T23" fmla="*/ 152 h 152"/>
                <a:gd name="T24" fmla="*/ 114 w 206"/>
                <a:gd name="T25" fmla="*/ 152 h 152"/>
                <a:gd name="T26" fmla="*/ 114 w 206"/>
                <a:gd name="T27" fmla="*/ 150 h 152"/>
                <a:gd name="T28" fmla="*/ 115 w 206"/>
                <a:gd name="T29" fmla="*/ 150 h 152"/>
                <a:gd name="T30" fmla="*/ 115 w 206"/>
                <a:gd name="T31" fmla="*/ 106 h 152"/>
                <a:gd name="T32" fmla="*/ 115 w 206"/>
                <a:gd name="T33" fmla="*/ 104 h 152"/>
                <a:gd name="T34" fmla="*/ 161 w 206"/>
                <a:gd name="T35" fmla="*/ 48 h 152"/>
                <a:gd name="T36" fmla="*/ 161 w 206"/>
                <a:gd name="T37" fmla="*/ 66 h 152"/>
                <a:gd name="T38" fmla="*/ 206 w 206"/>
                <a:gd name="T3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6" h="152">
                  <a:moveTo>
                    <a:pt x="206" y="33"/>
                  </a:moveTo>
                  <a:cubicBezTo>
                    <a:pt x="161" y="0"/>
                    <a:pt x="161" y="0"/>
                    <a:pt x="161" y="0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47" y="26"/>
                    <a:pt x="118" y="38"/>
                    <a:pt x="101" y="64"/>
                  </a:cubicBezTo>
                  <a:cubicBezTo>
                    <a:pt x="86" y="41"/>
                    <a:pt x="60" y="30"/>
                    <a:pt x="45" y="2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63" y="59"/>
                    <a:pt x="89" y="75"/>
                    <a:pt x="89" y="106"/>
                  </a:cubicBezTo>
                  <a:cubicBezTo>
                    <a:pt x="89" y="106"/>
                    <a:pt x="89" y="107"/>
                    <a:pt x="89" y="107"/>
                  </a:cubicBezTo>
                  <a:cubicBezTo>
                    <a:pt x="89" y="115"/>
                    <a:pt x="89" y="128"/>
                    <a:pt x="89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1"/>
                    <a:pt x="114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26"/>
                    <a:pt x="115" y="113"/>
                    <a:pt x="115" y="106"/>
                  </a:cubicBezTo>
                  <a:cubicBezTo>
                    <a:pt x="115" y="105"/>
                    <a:pt x="115" y="105"/>
                    <a:pt x="115" y="104"/>
                  </a:cubicBezTo>
                  <a:cubicBezTo>
                    <a:pt x="115" y="72"/>
                    <a:pt x="143" y="55"/>
                    <a:pt x="161" y="48"/>
                  </a:cubicBezTo>
                  <a:cubicBezTo>
                    <a:pt x="161" y="66"/>
                    <a:pt x="161" y="66"/>
                    <a:pt x="161" y="66"/>
                  </a:cubicBezTo>
                  <a:lnTo>
                    <a:pt x="206" y="3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5877323-6CFE-4E74-B7EC-6E663AF19D2A}"/>
              </a:ext>
            </a:extLst>
          </p:cNvPr>
          <p:cNvSpPr/>
          <p:nvPr/>
        </p:nvSpPr>
        <p:spPr>
          <a:xfrm>
            <a:off x="6127143" y="4916030"/>
            <a:ext cx="131080" cy="643219"/>
          </a:xfrm>
          <a:prstGeom prst="rect">
            <a:avLst/>
          </a:prstGeom>
          <a:gradFill>
            <a:gsLst>
              <a:gs pos="0">
                <a:sysClr val="windowText" lastClr="000000">
                  <a:lumMod val="75000"/>
                  <a:lumOff val="25000"/>
                  <a:shade val="30000"/>
                  <a:satMod val="115000"/>
                </a:sysClr>
              </a:gs>
              <a:gs pos="50000">
                <a:sysClr val="window" lastClr="FFFFFF"/>
              </a:gs>
              <a:gs pos="100000">
                <a:sysClr val="windowText" lastClr="000000">
                  <a:lumMod val="75000"/>
                  <a:lumOff val="25000"/>
                  <a:shade val="100000"/>
                  <a:satMod val="115000"/>
                </a:sys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58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2655177" y="131538"/>
            <a:ext cx="688169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(Clustering)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18737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0056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664926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AC99A1B-2803-4BE5-BC20-07FD8DD10066}"/>
              </a:ext>
            </a:extLst>
          </p:cNvPr>
          <p:cNvSpPr/>
          <p:nvPr/>
        </p:nvSpPr>
        <p:spPr>
          <a:xfrm>
            <a:off x="623392" y="1315924"/>
            <a:ext cx="2591408" cy="3138513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b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de-DE" sz="1467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791DBB4-FFCC-4793-B6C4-8CF25307C86F}"/>
              </a:ext>
            </a:extLst>
          </p:cNvPr>
          <p:cNvSpPr/>
          <p:nvPr/>
        </p:nvSpPr>
        <p:spPr>
          <a:xfrm>
            <a:off x="3570640" y="1315924"/>
            <a:ext cx="2591408" cy="3138513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b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de-DE" sz="1467" dirty="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53E3165-AC4A-46FC-8AA0-5583664C8040}"/>
              </a:ext>
            </a:extLst>
          </p:cNvPr>
          <p:cNvSpPr/>
          <p:nvPr/>
        </p:nvSpPr>
        <p:spPr>
          <a:xfrm>
            <a:off x="623392" y="4337420"/>
            <a:ext cx="2591408" cy="11078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60960" rIns="24384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133" dirty="0">
                <a:solidFill>
                  <a:srgbClr val="FFFFFF"/>
                </a:solidFill>
              </a:rPr>
              <a:t>Brand </a:t>
            </a:r>
          </a:p>
          <a:p>
            <a:pPr algn="ctr"/>
            <a:r>
              <a:rPr lang="de-DE" sz="2133" dirty="0">
                <a:solidFill>
                  <a:srgbClr val="FFFFFF"/>
                </a:solidFill>
              </a:rPr>
              <a:t>Clustering</a:t>
            </a:r>
          </a:p>
          <a:p>
            <a:pPr algn="ctr"/>
            <a:r>
              <a:rPr lang="de-DE" sz="2133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49FE478-183B-456A-97A0-778BE39EB481}"/>
              </a:ext>
            </a:extLst>
          </p:cNvPr>
          <p:cNvSpPr/>
          <p:nvPr/>
        </p:nvSpPr>
        <p:spPr>
          <a:xfrm>
            <a:off x="3570640" y="4359546"/>
            <a:ext cx="2591408" cy="110780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60960" rIns="24384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133" dirty="0" err="1">
                <a:solidFill>
                  <a:srgbClr val="FFFFFF"/>
                </a:solidFill>
              </a:rPr>
              <a:t>Category</a:t>
            </a:r>
            <a:r>
              <a:rPr lang="de-DE" sz="2133" dirty="0">
                <a:solidFill>
                  <a:srgbClr val="FFFFFF"/>
                </a:solidFill>
              </a:rPr>
              <a:t> Clustering</a:t>
            </a:r>
          </a:p>
          <a:p>
            <a:pPr algn="ctr"/>
            <a:r>
              <a:rPr lang="de-DE" sz="2133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927748C-79FF-4300-AB82-E2B58E9E62DA}"/>
              </a:ext>
            </a:extLst>
          </p:cNvPr>
          <p:cNvSpPr/>
          <p:nvPr/>
        </p:nvSpPr>
        <p:spPr>
          <a:xfrm>
            <a:off x="598945" y="5411627"/>
            <a:ext cx="2591408" cy="153920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marL="285750" indent="-2857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Tx/>
              <a:buChar char="-"/>
            </a:pPr>
            <a:r>
              <a:rPr lang="de-DE" sz="1467" dirty="0">
                <a:solidFill>
                  <a:schemeClr val="tx1"/>
                </a:solidFill>
              </a:rPr>
              <a:t>Nike</a:t>
            </a:r>
          </a:p>
          <a:p>
            <a:pPr marL="285750" indent="-2857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Tx/>
              <a:buChar char="-"/>
            </a:pPr>
            <a:r>
              <a:rPr lang="de-DE" sz="1467" dirty="0">
                <a:solidFill>
                  <a:schemeClr val="tx1"/>
                </a:solidFill>
              </a:rPr>
              <a:t>Adidas</a:t>
            </a:r>
          </a:p>
          <a:p>
            <a:pPr marL="285750" indent="-2857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Tx/>
              <a:buChar char="-"/>
            </a:pPr>
            <a:r>
              <a:rPr lang="de-DE" sz="1467" dirty="0">
                <a:solidFill>
                  <a:schemeClr val="tx1"/>
                </a:solidFill>
              </a:rPr>
              <a:t>PUMA</a:t>
            </a:r>
          </a:p>
          <a:p>
            <a:pPr marL="285750" indent="-2857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Tx/>
              <a:buChar char="-"/>
            </a:pPr>
            <a:r>
              <a:rPr lang="de-DE" sz="1467" dirty="0">
                <a:solidFill>
                  <a:schemeClr val="tx1"/>
                </a:solidFill>
              </a:rPr>
              <a:t>Jako</a:t>
            </a:r>
          </a:p>
          <a:p>
            <a:pPr marL="285750" indent="-2857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Tx/>
              <a:buChar char="-"/>
            </a:pPr>
            <a:r>
              <a:rPr lang="de-DE" sz="1467" dirty="0">
                <a:solidFill>
                  <a:schemeClr val="tx1"/>
                </a:solidFill>
              </a:rPr>
              <a:t>Other </a:t>
            </a:r>
            <a:r>
              <a:rPr lang="de-DE" sz="1467" dirty="0" err="1">
                <a:solidFill>
                  <a:schemeClr val="tx1"/>
                </a:solidFill>
              </a:rPr>
              <a:t>brands</a:t>
            </a:r>
            <a:endParaRPr lang="de-DE" sz="1467" dirty="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E70494F-AA6C-4B38-BCE5-8285CD9F93DE}"/>
              </a:ext>
            </a:extLst>
          </p:cNvPr>
          <p:cNvSpPr/>
          <p:nvPr/>
        </p:nvSpPr>
        <p:spPr>
          <a:xfrm>
            <a:off x="3737622" y="5506443"/>
            <a:ext cx="2591408" cy="105702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marL="285750" indent="-2857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Tx/>
              <a:buChar char="-"/>
            </a:pPr>
            <a:r>
              <a:rPr lang="de-DE" sz="1470" dirty="0">
                <a:solidFill>
                  <a:schemeClr val="tx1"/>
                </a:solidFill>
              </a:rPr>
              <a:t>mainCategory_1</a:t>
            </a:r>
          </a:p>
          <a:p>
            <a:pPr marL="285750" indent="-2857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Tx/>
              <a:buChar char="-"/>
            </a:pPr>
            <a:r>
              <a:rPr lang="de-DE" sz="1470" dirty="0">
                <a:solidFill>
                  <a:schemeClr val="tx1"/>
                </a:solidFill>
              </a:rPr>
              <a:t>mainCategory_9</a:t>
            </a:r>
          </a:p>
          <a:p>
            <a:pPr marL="285750" indent="-2857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Tx/>
              <a:buChar char="-"/>
            </a:pPr>
            <a:r>
              <a:rPr lang="de-DE" sz="1470" dirty="0">
                <a:solidFill>
                  <a:schemeClr val="tx1"/>
                </a:solidFill>
              </a:rPr>
              <a:t>mainCategory_15</a:t>
            </a:r>
          </a:p>
        </p:txBody>
      </p:sp>
      <p:pic>
        <p:nvPicPr>
          <p:cNvPr id="12290" name="Picture 2" descr="Image result for sporting brands png">
            <a:extLst>
              <a:ext uri="{FF2B5EF4-FFF2-40B4-BE49-F238E27FC236}">
                <a16:creationId xmlns:a16="http://schemas.microsoft.com/office/drawing/2014/main" id="{084BB6D5-F931-4F51-B4CD-C0690FC2C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6" y="1824081"/>
            <a:ext cx="2492479" cy="199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AC907-8041-44F2-86CB-A2019A95BA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67" y="2350773"/>
            <a:ext cx="3156579" cy="189579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90BF15-6EED-4BBC-9591-843118171EBA}"/>
              </a:ext>
            </a:extLst>
          </p:cNvPr>
          <p:cNvSpPr/>
          <p:nvPr/>
        </p:nvSpPr>
        <p:spPr>
          <a:xfrm>
            <a:off x="6329293" y="4348574"/>
            <a:ext cx="2591408" cy="11078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60960" rIns="24384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133" dirty="0">
                <a:solidFill>
                  <a:srgbClr val="FFFFFF"/>
                </a:solidFill>
              </a:rPr>
              <a:t>K- </a:t>
            </a:r>
            <a:r>
              <a:rPr lang="de-DE" sz="2133" dirty="0" err="1">
                <a:solidFill>
                  <a:srgbClr val="FFFFFF"/>
                </a:solidFill>
              </a:rPr>
              <a:t>Means</a:t>
            </a:r>
            <a:endParaRPr lang="de-DE" sz="2133" dirty="0">
              <a:solidFill>
                <a:srgbClr val="FFFFFF"/>
              </a:solidFill>
            </a:endParaRPr>
          </a:p>
          <a:p>
            <a:pPr algn="ctr"/>
            <a:r>
              <a:rPr lang="de-DE" sz="2133" dirty="0">
                <a:solidFill>
                  <a:srgbClr val="FFFFFF"/>
                </a:solidFill>
              </a:rPr>
              <a:t>Clustering</a:t>
            </a:r>
          </a:p>
          <a:p>
            <a:pPr algn="ctr"/>
            <a:endParaRPr lang="de-DE" sz="2133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6CEEA7-8B6C-40DA-9C4C-BAEBE4F77822}"/>
              </a:ext>
            </a:extLst>
          </p:cNvPr>
          <p:cNvSpPr/>
          <p:nvPr/>
        </p:nvSpPr>
        <p:spPr>
          <a:xfrm>
            <a:off x="9276541" y="4348574"/>
            <a:ext cx="2591408" cy="110780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60960" rIns="24384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133" dirty="0">
                <a:solidFill>
                  <a:srgbClr val="FFFFFF"/>
                </a:solidFill>
              </a:rPr>
              <a:t>Dynamic Time </a:t>
            </a:r>
            <a:r>
              <a:rPr lang="de-DE" sz="2133" dirty="0" err="1">
                <a:solidFill>
                  <a:srgbClr val="FFFFFF"/>
                </a:solidFill>
              </a:rPr>
              <a:t>Warping</a:t>
            </a:r>
            <a:endParaRPr lang="de-DE" sz="2133" dirty="0">
              <a:solidFill>
                <a:srgbClr val="FFFFFF"/>
              </a:solidFill>
            </a:endParaRPr>
          </a:p>
          <a:p>
            <a:pPr algn="ctr"/>
            <a:r>
              <a:rPr lang="de-DE" sz="2133" dirty="0">
                <a:solidFill>
                  <a:srgbClr val="FFFFFF"/>
                </a:solidFill>
              </a:rPr>
              <a:t>Clustering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82BDB95-2B48-4C01-8B28-F4C725619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621" y="1928025"/>
            <a:ext cx="2640045" cy="18361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FE65E1E-A4DE-4CE0-83B1-4BE193C95011}"/>
              </a:ext>
            </a:extLst>
          </p:cNvPr>
          <p:cNvSpPr/>
          <p:nvPr/>
        </p:nvSpPr>
        <p:spPr>
          <a:xfrm>
            <a:off x="9732392" y="3669966"/>
            <a:ext cx="1787004" cy="74020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de-DE" sz="1200" dirty="0">
                <a:solidFill>
                  <a:schemeClr val="tx1"/>
                </a:solidFill>
              </a:rPr>
              <a:t>d(ts1,ts2)=26.9</a:t>
            </a:r>
          </a:p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de-DE" sz="1200" dirty="0">
                <a:solidFill>
                  <a:schemeClr val="tx1"/>
                </a:solidFill>
              </a:rPr>
              <a:t>d(ts1,ts3)=23.2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A4225ED-5F93-45D5-B696-EC0440A85F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169"/>
          <a:stretch/>
        </p:blipFill>
        <p:spPr>
          <a:xfrm>
            <a:off x="6761341" y="1387932"/>
            <a:ext cx="1594317" cy="14117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5989D41-345D-4D8D-977D-2B1EBC7202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69"/>
          <a:stretch/>
        </p:blipFill>
        <p:spPr>
          <a:xfrm>
            <a:off x="6764028" y="2876266"/>
            <a:ext cx="1591629" cy="140934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190002D-CCC2-4125-BA2B-3CE867A6115E}"/>
              </a:ext>
            </a:extLst>
          </p:cNvPr>
          <p:cNvSpPr/>
          <p:nvPr/>
        </p:nvSpPr>
        <p:spPr>
          <a:xfrm>
            <a:off x="9281621" y="1315924"/>
            <a:ext cx="2591408" cy="3138513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b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de-DE" sz="1467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E7A7E0-FAAD-45CD-9BB0-471A529A1EF3}"/>
              </a:ext>
            </a:extLst>
          </p:cNvPr>
          <p:cNvSpPr/>
          <p:nvPr/>
        </p:nvSpPr>
        <p:spPr>
          <a:xfrm>
            <a:off x="6329030" y="1315924"/>
            <a:ext cx="2591408" cy="3138513"/>
          </a:xfrm>
          <a:prstGeom prst="rect">
            <a:avLst/>
          </a:prstGeom>
          <a:solidFill>
            <a:schemeClr val="bg1">
              <a:lumMod val="5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b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endParaRPr lang="de-DE" sz="1467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E7F5E3-DF2A-41B8-9ED9-6EEE13973746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0DADA8-1290-447E-AE95-17AE910FF66C}"/>
              </a:ext>
            </a:extLst>
          </p:cNvPr>
          <p:cNvSpPr/>
          <p:nvPr/>
        </p:nvSpPr>
        <p:spPr>
          <a:xfrm>
            <a:off x="6333113" y="5506858"/>
            <a:ext cx="2943428" cy="101739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de-DE" sz="1467" dirty="0">
                <a:solidFill>
                  <a:schemeClr val="tx1"/>
                </a:solidFill>
              </a:rPr>
              <a:t>- Input: </a:t>
            </a:r>
            <a:r>
              <a:rPr lang="de-DE" sz="1467" dirty="0" err="1">
                <a:solidFill>
                  <a:schemeClr val="tx1"/>
                </a:solidFill>
              </a:rPr>
              <a:t>items</a:t>
            </a:r>
            <a:r>
              <a:rPr lang="de-DE" sz="1467" dirty="0">
                <a:solidFill>
                  <a:schemeClr val="tx1"/>
                </a:solidFill>
              </a:rPr>
              <a:t> (!</a:t>
            </a:r>
            <a:r>
              <a:rPr lang="de-DE" sz="1467" dirty="0" err="1">
                <a:solidFill>
                  <a:schemeClr val="tx1"/>
                </a:solidFill>
              </a:rPr>
              <a:t>no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sale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info</a:t>
            </a:r>
            <a:r>
              <a:rPr lang="de-DE" sz="1467" dirty="0">
                <a:solidFill>
                  <a:schemeClr val="tx1"/>
                </a:solidFill>
              </a:rPr>
              <a:t>)</a:t>
            </a:r>
          </a:p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de-DE" sz="1467" dirty="0">
                <a:solidFill>
                  <a:schemeClr val="tx1"/>
                </a:solidFill>
              </a:rPr>
              <a:t>- </a:t>
            </a:r>
            <a:r>
              <a:rPr lang="de-DE" sz="1467" dirty="0" err="1">
                <a:solidFill>
                  <a:schemeClr val="tx1"/>
                </a:solidFill>
              </a:rPr>
              <a:t>Result</a:t>
            </a:r>
            <a:r>
              <a:rPr lang="de-DE" sz="1467" dirty="0">
                <a:solidFill>
                  <a:schemeClr val="tx1"/>
                </a:solidFill>
              </a:rPr>
              <a:t>: </a:t>
            </a:r>
            <a:r>
              <a:rPr lang="de-DE" sz="1467" dirty="0" err="1">
                <a:solidFill>
                  <a:schemeClr val="tx1"/>
                </a:solidFill>
              </a:rPr>
              <a:t>items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that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are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similar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to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each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other</a:t>
            </a:r>
            <a:endParaRPr lang="de-DE" sz="1467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C9539-61A0-447C-991D-420B96816680}"/>
              </a:ext>
            </a:extLst>
          </p:cNvPr>
          <p:cNvSpPr/>
          <p:nvPr/>
        </p:nvSpPr>
        <p:spPr>
          <a:xfrm>
            <a:off x="9031945" y="5501767"/>
            <a:ext cx="2943428" cy="142378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marL="285750" indent="-2857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Tx/>
              <a:buChar char="-"/>
            </a:pPr>
            <a:r>
              <a:rPr lang="de-DE" sz="1467" dirty="0">
                <a:solidFill>
                  <a:schemeClr val="tx1"/>
                </a:solidFill>
              </a:rPr>
              <a:t>Input: Sale </a:t>
            </a:r>
            <a:r>
              <a:rPr lang="de-DE" sz="1467" dirty="0" err="1">
                <a:solidFill>
                  <a:schemeClr val="tx1"/>
                </a:solidFill>
              </a:rPr>
              <a:t>trend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for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each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product</a:t>
            </a:r>
            <a:endParaRPr lang="de-DE" sz="1467" dirty="0">
              <a:solidFill>
                <a:schemeClr val="tx1"/>
              </a:solidFill>
            </a:endParaRPr>
          </a:p>
          <a:p>
            <a:pPr marL="285750" indent="-285750"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  <a:buFontTx/>
              <a:buChar char="-"/>
            </a:pPr>
            <a:r>
              <a:rPr lang="de-DE" sz="1467" dirty="0" err="1">
                <a:solidFill>
                  <a:schemeClr val="tx1"/>
                </a:solidFill>
              </a:rPr>
              <a:t>Result</a:t>
            </a:r>
            <a:r>
              <a:rPr lang="de-DE" sz="1467" dirty="0">
                <a:solidFill>
                  <a:schemeClr val="tx1"/>
                </a:solidFill>
              </a:rPr>
              <a:t>: </a:t>
            </a:r>
            <a:r>
              <a:rPr lang="de-DE" sz="1467" dirty="0" err="1">
                <a:solidFill>
                  <a:schemeClr val="tx1"/>
                </a:solidFill>
              </a:rPr>
              <a:t>items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that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have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similar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sales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units</a:t>
            </a:r>
            <a:r>
              <a:rPr lang="de-DE" sz="1467" dirty="0">
                <a:solidFill>
                  <a:schemeClr val="tx1"/>
                </a:solidFill>
              </a:rPr>
              <a:t> and </a:t>
            </a:r>
            <a:r>
              <a:rPr lang="de-DE" sz="1467" dirty="0" err="1">
                <a:solidFill>
                  <a:schemeClr val="tx1"/>
                </a:solidFill>
              </a:rPr>
              <a:t>trend</a:t>
            </a:r>
            <a:r>
              <a:rPr lang="de-DE" sz="1467" dirty="0">
                <a:solidFill>
                  <a:schemeClr val="tx1"/>
                </a:solidFill>
              </a:rPr>
              <a:t> </a:t>
            </a:r>
            <a:r>
              <a:rPr lang="de-DE" sz="1467" dirty="0" err="1">
                <a:solidFill>
                  <a:schemeClr val="tx1"/>
                </a:solidFill>
              </a:rPr>
              <a:t>across</a:t>
            </a:r>
            <a:r>
              <a:rPr lang="de-DE" sz="1467" dirty="0">
                <a:solidFill>
                  <a:schemeClr val="tx1"/>
                </a:solidFill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419010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2655177" y="131538"/>
            <a:ext cx="688169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(Clustering)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0056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664926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188" name="Tabelle 3">
            <a:extLst>
              <a:ext uri="{FF2B5EF4-FFF2-40B4-BE49-F238E27FC236}">
                <a16:creationId xmlns:a16="http://schemas.microsoft.com/office/drawing/2014/main" id="{0CB33054-96D2-49FB-9722-2C70A3181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141305"/>
              </p:ext>
            </p:extLst>
          </p:nvPr>
        </p:nvGraphicFramePr>
        <p:xfrm>
          <a:off x="3359696" y="2837221"/>
          <a:ext cx="4752528" cy="23762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05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6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2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Clustering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K-</a:t>
                      </a:r>
                      <a:r>
                        <a:rPr lang="de-DE" sz="1400" b="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means</a:t>
                      </a:r>
                      <a:endParaRPr lang="de-DE" sz="14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4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280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Main </a:t>
                      </a:r>
                      <a:r>
                        <a:rPr lang="de-DE" sz="1400" b="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de-DE" sz="14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4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276.6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Brand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4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276.1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pPr algn="l"/>
                      <a:r>
                        <a:rPr lang="de-DE" sz="14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Time Series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4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261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METRO ICON - crown">
            <a:extLst>
              <a:ext uri="{FF2B5EF4-FFF2-40B4-BE49-F238E27FC236}">
                <a16:creationId xmlns:a16="http://schemas.microsoft.com/office/drawing/2014/main" id="{BDEC823E-E029-4EB3-87F9-62500DF7C250}"/>
              </a:ext>
            </a:extLst>
          </p:cNvPr>
          <p:cNvGrpSpPr>
            <a:grpSpLocks noChangeAspect="1"/>
          </p:cNvGrpSpPr>
          <p:nvPr/>
        </p:nvGrpSpPr>
        <p:grpSpPr bwMode="black">
          <a:xfrm rot="18568697">
            <a:off x="3067134" y="4571419"/>
            <a:ext cx="492898" cy="407424"/>
            <a:chOff x="10992197" y="2506096"/>
            <a:chExt cx="571357" cy="472277"/>
          </a:xfrm>
          <a:solidFill>
            <a:srgbClr val="FFC000"/>
          </a:solidFill>
        </p:grpSpPr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D491C71B-F6F5-4187-9530-2E3BE956D80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0992197" y="2506096"/>
              <a:ext cx="571357" cy="356684"/>
            </a:xfrm>
            <a:custGeom>
              <a:avLst/>
              <a:gdLst>
                <a:gd name="T0" fmla="*/ 192 w 243"/>
                <a:gd name="T1" fmla="*/ 151 h 151"/>
                <a:gd name="T2" fmla="*/ 52 w 243"/>
                <a:gd name="T3" fmla="*/ 151 h 151"/>
                <a:gd name="T4" fmla="*/ 47 w 243"/>
                <a:gd name="T5" fmla="*/ 125 h 151"/>
                <a:gd name="T6" fmla="*/ 36 w 243"/>
                <a:gd name="T7" fmla="*/ 98 h 151"/>
                <a:gd name="T8" fmla="*/ 31 w 243"/>
                <a:gd name="T9" fmla="*/ 93 h 151"/>
                <a:gd name="T10" fmla="*/ 24 w 243"/>
                <a:gd name="T11" fmla="*/ 91 h 151"/>
                <a:gd name="T12" fmla="*/ 1 w 243"/>
                <a:gd name="T13" fmla="*/ 72 h 151"/>
                <a:gd name="T14" fmla="*/ 21 w 243"/>
                <a:gd name="T15" fmla="*/ 51 h 151"/>
                <a:gd name="T16" fmla="*/ 41 w 243"/>
                <a:gd name="T17" fmla="*/ 73 h 151"/>
                <a:gd name="T18" fmla="*/ 52 w 243"/>
                <a:gd name="T19" fmla="*/ 93 h 151"/>
                <a:gd name="T20" fmla="*/ 97 w 243"/>
                <a:gd name="T21" fmla="*/ 90 h 151"/>
                <a:gd name="T22" fmla="*/ 114 w 243"/>
                <a:gd name="T23" fmla="*/ 64 h 151"/>
                <a:gd name="T24" fmla="*/ 115 w 243"/>
                <a:gd name="T25" fmla="*/ 55 h 151"/>
                <a:gd name="T26" fmla="*/ 109 w 243"/>
                <a:gd name="T27" fmla="*/ 36 h 151"/>
                <a:gd name="T28" fmla="*/ 103 w 243"/>
                <a:gd name="T29" fmla="*/ 14 h 151"/>
                <a:gd name="T30" fmla="*/ 121 w 243"/>
                <a:gd name="T31" fmla="*/ 1 h 151"/>
                <a:gd name="T32" fmla="*/ 140 w 243"/>
                <a:gd name="T33" fmla="*/ 12 h 151"/>
                <a:gd name="T34" fmla="*/ 137 w 243"/>
                <a:gd name="T35" fmla="*/ 33 h 151"/>
                <a:gd name="T36" fmla="*/ 136 w 243"/>
                <a:gd name="T37" fmla="*/ 35 h 151"/>
                <a:gd name="T38" fmla="*/ 128 w 243"/>
                <a:gd name="T39" fmla="*/ 59 h 151"/>
                <a:gd name="T40" fmla="*/ 148 w 243"/>
                <a:gd name="T41" fmla="*/ 91 h 151"/>
                <a:gd name="T42" fmla="*/ 196 w 243"/>
                <a:gd name="T43" fmla="*/ 90 h 151"/>
                <a:gd name="T44" fmla="*/ 203 w 243"/>
                <a:gd name="T45" fmla="*/ 74 h 151"/>
                <a:gd name="T46" fmla="*/ 220 w 243"/>
                <a:gd name="T47" fmla="*/ 51 h 151"/>
                <a:gd name="T48" fmla="*/ 242 w 243"/>
                <a:gd name="T49" fmla="*/ 69 h 151"/>
                <a:gd name="T50" fmla="*/ 220 w 243"/>
                <a:gd name="T51" fmla="*/ 91 h 151"/>
                <a:gd name="T52" fmla="*/ 210 w 243"/>
                <a:gd name="T53" fmla="*/ 95 h 151"/>
                <a:gd name="T54" fmla="*/ 199 w 243"/>
                <a:gd name="T55" fmla="*/ 115 h 151"/>
                <a:gd name="T56" fmla="*/ 192 w 243"/>
                <a:gd name="T57" fmla="*/ 149 h 151"/>
                <a:gd name="T58" fmla="*/ 192 w 243"/>
                <a:gd name="T5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3" h="151">
                  <a:moveTo>
                    <a:pt x="192" y="151"/>
                  </a:moveTo>
                  <a:cubicBezTo>
                    <a:pt x="145" y="151"/>
                    <a:pt x="98" y="151"/>
                    <a:pt x="52" y="151"/>
                  </a:cubicBezTo>
                  <a:cubicBezTo>
                    <a:pt x="50" y="142"/>
                    <a:pt x="49" y="133"/>
                    <a:pt x="47" y="125"/>
                  </a:cubicBezTo>
                  <a:cubicBezTo>
                    <a:pt x="45" y="115"/>
                    <a:pt x="42" y="106"/>
                    <a:pt x="36" y="98"/>
                  </a:cubicBezTo>
                  <a:cubicBezTo>
                    <a:pt x="35" y="96"/>
                    <a:pt x="33" y="94"/>
                    <a:pt x="31" y="93"/>
                  </a:cubicBezTo>
                  <a:cubicBezTo>
                    <a:pt x="29" y="92"/>
                    <a:pt x="26" y="91"/>
                    <a:pt x="24" y="91"/>
                  </a:cubicBezTo>
                  <a:cubicBezTo>
                    <a:pt x="12" y="92"/>
                    <a:pt x="2" y="84"/>
                    <a:pt x="1" y="72"/>
                  </a:cubicBezTo>
                  <a:cubicBezTo>
                    <a:pt x="0" y="61"/>
                    <a:pt x="10" y="51"/>
                    <a:pt x="21" y="51"/>
                  </a:cubicBezTo>
                  <a:cubicBezTo>
                    <a:pt x="33" y="50"/>
                    <a:pt x="43" y="61"/>
                    <a:pt x="41" y="73"/>
                  </a:cubicBezTo>
                  <a:cubicBezTo>
                    <a:pt x="40" y="84"/>
                    <a:pt x="42" y="88"/>
                    <a:pt x="52" y="93"/>
                  </a:cubicBezTo>
                  <a:cubicBezTo>
                    <a:pt x="67" y="99"/>
                    <a:pt x="82" y="100"/>
                    <a:pt x="97" y="90"/>
                  </a:cubicBezTo>
                  <a:cubicBezTo>
                    <a:pt x="106" y="84"/>
                    <a:pt x="111" y="75"/>
                    <a:pt x="114" y="64"/>
                  </a:cubicBezTo>
                  <a:cubicBezTo>
                    <a:pt x="115" y="61"/>
                    <a:pt x="115" y="58"/>
                    <a:pt x="115" y="55"/>
                  </a:cubicBezTo>
                  <a:cubicBezTo>
                    <a:pt x="116" y="47"/>
                    <a:pt x="114" y="41"/>
                    <a:pt x="109" y="36"/>
                  </a:cubicBezTo>
                  <a:cubicBezTo>
                    <a:pt x="102" y="30"/>
                    <a:pt x="100" y="22"/>
                    <a:pt x="103" y="14"/>
                  </a:cubicBezTo>
                  <a:cubicBezTo>
                    <a:pt x="106" y="6"/>
                    <a:pt x="112" y="1"/>
                    <a:pt x="121" y="1"/>
                  </a:cubicBezTo>
                  <a:cubicBezTo>
                    <a:pt x="128" y="0"/>
                    <a:pt x="136" y="5"/>
                    <a:pt x="140" y="12"/>
                  </a:cubicBezTo>
                  <a:cubicBezTo>
                    <a:pt x="143" y="18"/>
                    <a:pt x="142" y="27"/>
                    <a:pt x="137" y="33"/>
                  </a:cubicBezTo>
                  <a:cubicBezTo>
                    <a:pt x="137" y="34"/>
                    <a:pt x="136" y="34"/>
                    <a:pt x="136" y="35"/>
                  </a:cubicBezTo>
                  <a:cubicBezTo>
                    <a:pt x="128" y="41"/>
                    <a:pt x="127" y="50"/>
                    <a:pt x="128" y="59"/>
                  </a:cubicBezTo>
                  <a:cubicBezTo>
                    <a:pt x="131" y="72"/>
                    <a:pt x="136" y="84"/>
                    <a:pt x="148" y="91"/>
                  </a:cubicBezTo>
                  <a:cubicBezTo>
                    <a:pt x="161" y="100"/>
                    <a:pt x="183" y="99"/>
                    <a:pt x="196" y="90"/>
                  </a:cubicBezTo>
                  <a:cubicBezTo>
                    <a:pt x="201" y="86"/>
                    <a:pt x="204" y="81"/>
                    <a:pt x="203" y="74"/>
                  </a:cubicBezTo>
                  <a:cubicBezTo>
                    <a:pt x="200" y="63"/>
                    <a:pt x="208" y="52"/>
                    <a:pt x="220" y="51"/>
                  </a:cubicBezTo>
                  <a:cubicBezTo>
                    <a:pt x="231" y="49"/>
                    <a:pt x="241" y="58"/>
                    <a:pt x="242" y="69"/>
                  </a:cubicBezTo>
                  <a:cubicBezTo>
                    <a:pt x="243" y="82"/>
                    <a:pt x="233" y="92"/>
                    <a:pt x="220" y="91"/>
                  </a:cubicBezTo>
                  <a:cubicBezTo>
                    <a:pt x="216" y="90"/>
                    <a:pt x="213" y="92"/>
                    <a:pt x="210" y="95"/>
                  </a:cubicBezTo>
                  <a:cubicBezTo>
                    <a:pt x="205" y="101"/>
                    <a:pt x="202" y="108"/>
                    <a:pt x="199" y="115"/>
                  </a:cubicBezTo>
                  <a:cubicBezTo>
                    <a:pt x="195" y="126"/>
                    <a:pt x="193" y="137"/>
                    <a:pt x="192" y="149"/>
                  </a:cubicBezTo>
                  <a:cubicBezTo>
                    <a:pt x="192" y="150"/>
                    <a:pt x="192" y="150"/>
                    <a:pt x="192" y="15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E86AE8A0-5F16-4C31-BBF9-5A0D5767A1E5}"/>
                </a:ext>
              </a:extLst>
            </p:cNvPr>
            <p:cNvSpPr>
              <a:spLocks/>
            </p:cNvSpPr>
            <p:nvPr/>
          </p:nvSpPr>
          <p:spPr bwMode="black">
            <a:xfrm>
              <a:off x="11114393" y="2909017"/>
              <a:ext cx="330264" cy="69356"/>
            </a:xfrm>
            <a:custGeom>
              <a:avLst/>
              <a:gdLst>
                <a:gd name="T0" fmla="*/ 140 w 140"/>
                <a:gd name="T1" fmla="*/ 30 h 30"/>
                <a:gd name="T2" fmla="*/ 0 w 140"/>
                <a:gd name="T3" fmla="*/ 30 h 30"/>
                <a:gd name="T4" fmla="*/ 0 w 140"/>
                <a:gd name="T5" fmla="*/ 0 h 30"/>
                <a:gd name="T6" fmla="*/ 140 w 140"/>
                <a:gd name="T7" fmla="*/ 0 h 30"/>
                <a:gd name="T8" fmla="*/ 140 w 14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0">
                  <a:moveTo>
                    <a:pt x="140" y="30"/>
                  </a:moveTo>
                  <a:cubicBezTo>
                    <a:pt x="93" y="30"/>
                    <a:pt x="46" y="30"/>
                    <a:pt x="0" y="30"/>
                  </a:cubicBezTo>
                  <a:cubicBezTo>
                    <a:pt x="0" y="20"/>
                    <a:pt x="0" y="10"/>
                    <a:pt x="0" y="0"/>
                  </a:cubicBezTo>
                  <a:cubicBezTo>
                    <a:pt x="46" y="0"/>
                    <a:pt x="93" y="0"/>
                    <a:pt x="140" y="0"/>
                  </a:cubicBezTo>
                  <a:cubicBezTo>
                    <a:pt x="140" y="10"/>
                    <a:pt x="140" y="20"/>
                    <a:pt x="140" y="3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" name="Arrow: Down 2">
            <a:extLst>
              <a:ext uri="{FF2B5EF4-FFF2-40B4-BE49-F238E27FC236}">
                <a16:creationId xmlns:a16="http://schemas.microsoft.com/office/drawing/2014/main" id="{A8A8C8C7-ABA1-4FA7-B99A-F000A0405479}"/>
              </a:ext>
            </a:extLst>
          </p:cNvPr>
          <p:cNvSpPr/>
          <p:nvPr/>
        </p:nvSpPr>
        <p:spPr>
          <a:xfrm>
            <a:off x="8503230" y="4349389"/>
            <a:ext cx="185058" cy="79809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70E8C-25A6-4F1C-AB8A-035EBE1E4978}"/>
              </a:ext>
            </a:extLst>
          </p:cNvPr>
          <p:cNvSpPr txBox="1"/>
          <p:nvPr/>
        </p:nvSpPr>
        <p:spPr>
          <a:xfrm>
            <a:off x="3448634" y="5384249"/>
            <a:ext cx="4663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* </a:t>
            </a:r>
            <a:r>
              <a:rPr lang="de-DE" sz="1200" dirty="0" err="1"/>
              <a:t>Gboost</a:t>
            </a:r>
            <a:r>
              <a:rPr lang="de-DE" sz="1200" dirty="0"/>
              <a:t> </a:t>
            </a:r>
            <a:r>
              <a:rPr lang="de-DE" sz="1200" dirty="0" err="1"/>
              <a:t>regression</a:t>
            </a:r>
            <a:r>
              <a:rPr lang="de-DE" sz="1200" dirty="0"/>
              <a:t> </a:t>
            </a:r>
            <a:r>
              <a:rPr lang="de-DE" sz="1200" dirty="0" err="1"/>
              <a:t>without</a:t>
            </a:r>
            <a:r>
              <a:rPr lang="de-DE" sz="1200" dirty="0"/>
              <a:t> </a:t>
            </a:r>
            <a:r>
              <a:rPr lang="de-DE" sz="1200" dirty="0" err="1"/>
              <a:t>parameter</a:t>
            </a:r>
            <a:r>
              <a:rPr lang="de-DE" sz="1200" dirty="0"/>
              <a:t> </a:t>
            </a:r>
            <a:r>
              <a:rPr lang="de-DE" sz="1200" dirty="0" err="1"/>
              <a:t>tunning</a:t>
            </a:r>
            <a:endParaRPr lang="de-DE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FCA2E-64FA-4B40-B415-AC21BA768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1468106"/>
            <a:ext cx="2808312" cy="119377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3C0BEC7-4A1C-4B43-A2E4-7EE7B1287B5A}"/>
              </a:ext>
            </a:extLst>
          </p:cNvPr>
          <p:cNvSpPr/>
          <p:nvPr/>
        </p:nvSpPr>
        <p:spPr>
          <a:xfrm>
            <a:off x="5953091" y="1058588"/>
            <a:ext cx="1136567" cy="576086"/>
          </a:xfrm>
          <a:prstGeom prst="wedgeRoundRectCallout">
            <a:avLst>
              <a:gd name="adj1" fmla="val -21727"/>
              <a:gd name="adj2" fmla="val 80136"/>
              <a:gd name="adj3" fmla="val 1666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Prediction</a:t>
            </a:r>
            <a:r>
              <a:rPr lang="de-DE" sz="1600" dirty="0"/>
              <a:t> Day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8E292DF-C12D-4911-989D-3FE678ECFDD7}"/>
              </a:ext>
            </a:extLst>
          </p:cNvPr>
          <p:cNvSpPr/>
          <p:nvPr/>
        </p:nvSpPr>
        <p:spPr>
          <a:xfrm>
            <a:off x="4643861" y="1056140"/>
            <a:ext cx="1136567" cy="576086"/>
          </a:xfrm>
          <a:prstGeom prst="wedgeRoundRectCallout">
            <a:avLst>
              <a:gd name="adj1" fmla="val 34590"/>
              <a:gd name="adj2" fmla="val 81900"/>
              <a:gd name="adj3" fmla="val 1666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Actual</a:t>
            </a:r>
            <a:r>
              <a:rPr lang="de-DE" sz="1600" dirty="0"/>
              <a:t>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ECEB-3DAE-411B-BE67-5BAE5F226121}"/>
              </a:ext>
            </a:extLst>
          </p:cNvPr>
          <p:cNvSpPr txBox="1"/>
          <p:nvPr/>
        </p:nvSpPr>
        <p:spPr>
          <a:xfrm>
            <a:off x="7612698" y="1056140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Actual</a:t>
            </a:r>
            <a:r>
              <a:rPr lang="de-DE" dirty="0"/>
              <a:t> Sold out date = 24th </a:t>
            </a:r>
            <a:r>
              <a:rPr lang="de-DE" dirty="0" err="1"/>
              <a:t>of</a:t>
            </a:r>
            <a:r>
              <a:rPr lang="de-DE" dirty="0"/>
              <a:t> June</a:t>
            </a:r>
          </a:p>
          <a:p>
            <a:r>
              <a:rPr lang="de-DE" dirty="0" err="1"/>
              <a:t>Predicted</a:t>
            </a:r>
            <a:r>
              <a:rPr lang="de-DE" dirty="0"/>
              <a:t> Sold out date = 16 </a:t>
            </a:r>
            <a:r>
              <a:rPr lang="de-DE" dirty="0" err="1"/>
              <a:t>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June</a:t>
            </a:r>
          </a:p>
          <a:p>
            <a:endParaRPr lang="de-DE" dirty="0"/>
          </a:p>
          <a:p>
            <a:r>
              <a:rPr lang="de-DE" dirty="0" err="1"/>
              <a:t>Difference</a:t>
            </a:r>
            <a:r>
              <a:rPr lang="de-DE" dirty="0"/>
              <a:t>= 8 </a:t>
            </a:r>
            <a:r>
              <a:rPr lang="de-DE" dirty="0" err="1"/>
              <a:t>days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196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2655177" y="131538"/>
            <a:ext cx="688169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(Clustering)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0056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664926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478908-EF8F-45EB-8154-5A40B01E18E1}"/>
              </a:ext>
            </a:extLst>
          </p:cNvPr>
          <p:cNvSpPr/>
          <p:nvPr/>
        </p:nvSpPr>
        <p:spPr>
          <a:xfrm>
            <a:off x="5396056" y="555252"/>
            <a:ext cx="1181624" cy="5355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de-DE" sz="1200" dirty="0">
                <a:solidFill>
                  <a:schemeClr val="tx1"/>
                </a:solidFill>
              </a:rPr>
              <a:t>Cluster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AC4AB8-86AB-4406-83DA-E0CEC5BB6901}"/>
              </a:ext>
            </a:extLst>
          </p:cNvPr>
          <p:cNvSpPr/>
          <p:nvPr/>
        </p:nvSpPr>
        <p:spPr>
          <a:xfrm>
            <a:off x="2515799" y="561485"/>
            <a:ext cx="1224135" cy="5355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de-DE" sz="1200" dirty="0">
                <a:solidFill>
                  <a:schemeClr val="tx1"/>
                </a:solidFill>
              </a:rPr>
              <a:t>Cluster 1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7F35E8-5410-4EEE-A3A0-6D4FA9CB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3" y="829251"/>
            <a:ext cx="2755683" cy="18226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0F6C299-00AD-40F7-A90A-D69391746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63" y="829251"/>
            <a:ext cx="2755683" cy="18226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DA17E7-F8FA-4FA8-AACB-5B0065E8C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83" y="843917"/>
            <a:ext cx="2755682" cy="18226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BB6C6E8-2A68-4379-B1EC-3F54E2276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3" y="2857177"/>
            <a:ext cx="2755682" cy="18226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ED1FBCD-E092-45CD-B79A-1E2A964AB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63" y="2857175"/>
            <a:ext cx="2873123" cy="19003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467E161-4CDC-459F-BB39-11A5CF98A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83" y="2825658"/>
            <a:ext cx="2880321" cy="19050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862B333-ACA7-40CF-BA98-438A9E689E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53" y="4880146"/>
            <a:ext cx="2919301" cy="193087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EEF36BD-D478-4228-9247-B25855219854}"/>
              </a:ext>
            </a:extLst>
          </p:cNvPr>
          <p:cNvSpPr/>
          <p:nvPr/>
        </p:nvSpPr>
        <p:spPr>
          <a:xfrm>
            <a:off x="8265630" y="576151"/>
            <a:ext cx="1224135" cy="5355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de-DE" sz="1200" dirty="0">
                <a:solidFill>
                  <a:schemeClr val="tx1"/>
                </a:solidFill>
              </a:rPr>
              <a:t>Cluster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51EE25-B4FB-48F2-9971-D18E800FBBBE}"/>
              </a:ext>
            </a:extLst>
          </p:cNvPr>
          <p:cNvSpPr/>
          <p:nvPr/>
        </p:nvSpPr>
        <p:spPr>
          <a:xfrm>
            <a:off x="2515798" y="2557892"/>
            <a:ext cx="1224135" cy="5355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de-DE" sz="1200" dirty="0">
                <a:solidFill>
                  <a:schemeClr val="tx1"/>
                </a:solidFill>
              </a:rPr>
              <a:t>Cluster 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271676-EB70-4443-BE9C-3C3B24C35B5C}"/>
              </a:ext>
            </a:extLst>
          </p:cNvPr>
          <p:cNvSpPr/>
          <p:nvPr/>
        </p:nvSpPr>
        <p:spPr>
          <a:xfrm>
            <a:off x="5483932" y="2562647"/>
            <a:ext cx="1224135" cy="5355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de-DE" sz="1200" dirty="0">
                <a:solidFill>
                  <a:schemeClr val="tx1"/>
                </a:solidFill>
              </a:rPr>
              <a:t>Cluster 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70CF6EA-E01A-4079-B2A7-92924230F49B}"/>
              </a:ext>
            </a:extLst>
          </p:cNvPr>
          <p:cNvSpPr/>
          <p:nvPr/>
        </p:nvSpPr>
        <p:spPr>
          <a:xfrm>
            <a:off x="8459177" y="2557891"/>
            <a:ext cx="1224135" cy="5355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de-DE" sz="1200" dirty="0">
                <a:solidFill>
                  <a:schemeClr val="tx1"/>
                </a:solidFill>
              </a:rPr>
              <a:t>Cluster 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FDAC81-2892-4A3F-933F-B72941D3DC1C}"/>
              </a:ext>
            </a:extLst>
          </p:cNvPr>
          <p:cNvSpPr/>
          <p:nvPr/>
        </p:nvSpPr>
        <p:spPr>
          <a:xfrm>
            <a:off x="5498987" y="4620809"/>
            <a:ext cx="1224135" cy="5355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121920" rIns="243840" bIns="243840" numCol="1" spcCol="1270" anchor="t" anchorCtr="0">
            <a:spAutoFit/>
          </a:bodyPr>
          <a:lstStyle/>
          <a:p>
            <a:pPr defTabSz="888978">
              <a:lnSpc>
                <a:spcPct val="90000"/>
              </a:lnSpc>
              <a:spcBef>
                <a:spcPct val="0"/>
              </a:spcBef>
              <a:spcAft>
                <a:spcPts val="267"/>
              </a:spcAft>
            </a:pPr>
            <a:r>
              <a:rPr lang="de-DE" sz="1200" dirty="0">
                <a:solidFill>
                  <a:schemeClr val="tx1"/>
                </a:solidFill>
              </a:rPr>
              <a:t>Cluster 7</a:t>
            </a:r>
          </a:p>
        </p:txBody>
      </p:sp>
    </p:spTree>
    <p:extLst>
      <p:ext uri="{BB962C8B-B14F-4D97-AF65-F5344CB8AC3E}">
        <p14:creationId xmlns:p14="http://schemas.microsoft.com/office/powerpoint/2010/main" val="382310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0056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664926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1E34C-D48F-4B9F-81F1-0A8A826D2430}"/>
              </a:ext>
            </a:extLst>
          </p:cNvPr>
          <p:cNvSpPr txBox="1"/>
          <p:nvPr/>
        </p:nvSpPr>
        <p:spPr>
          <a:xfrm>
            <a:off x="2647964" y="131538"/>
            <a:ext cx="689612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(Modeling)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1E5C1B-A014-40D5-8463-056006BE7B6C}"/>
              </a:ext>
            </a:extLst>
          </p:cNvPr>
          <p:cNvSpPr txBox="1"/>
          <p:nvPr/>
        </p:nvSpPr>
        <p:spPr>
          <a:xfrm>
            <a:off x="1563105" y="2130959"/>
            <a:ext cx="3213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cap="all" spc="-75" dirty="0">
                <a:ea typeface="Open Sans" panose="020B0606030504020204" pitchFamily="34" charset="0"/>
                <a:cs typeface="Open Sans" panose="020B0606030504020204" pitchFamily="34" charset="0"/>
              </a:rPr>
              <a:t>Sales </a:t>
            </a:r>
            <a:r>
              <a:rPr lang="de-DE" sz="3200" b="1" cap="all" spc="-75" dirty="0" err="1">
                <a:ea typeface="Open Sans" panose="020B0606030504020204" pitchFamily="34" charset="0"/>
                <a:cs typeface="Open Sans" panose="020B0606030504020204" pitchFamily="34" charset="0"/>
              </a:rPr>
              <a:t>forecasting</a:t>
            </a:r>
            <a:endParaRPr lang="de-DE" sz="3200" b="1" cap="all" spc="-75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8D6C6-159B-423F-B44C-A285387300CC}"/>
              </a:ext>
            </a:extLst>
          </p:cNvPr>
          <p:cNvSpPr txBox="1"/>
          <p:nvPr/>
        </p:nvSpPr>
        <p:spPr>
          <a:xfrm>
            <a:off x="7614726" y="1559653"/>
            <a:ext cx="4205799" cy="67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"/>
              </a:spcAft>
            </a:pPr>
            <a:r>
              <a:rPr lang="de-DE" sz="2000" b="1" spc="-53" dirty="0">
                <a:solidFill>
                  <a:schemeClr val="accent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ARIMA Model</a:t>
            </a:r>
          </a:p>
          <a:p>
            <a:pPr>
              <a:spcAft>
                <a:spcPts val="150"/>
              </a:spcAft>
            </a:pPr>
            <a:r>
              <a:rPr lang="de-DE" sz="1600" dirty="0"/>
              <a:t>Pure time </a:t>
            </a:r>
            <a:r>
              <a:rPr lang="de-DE" sz="1600" dirty="0" err="1"/>
              <a:t>series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endParaRPr lang="de-DE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35835-2CAA-4A16-9082-4DC6649A33D2}"/>
              </a:ext>
            </a:extLst>
          </p:cNvPr>
          <p:cNvSpPr txBox="1"/>
          <p:nvPr/>
        </p:nvSpPr>
        <p:spPr>
          <a:xfrm>
            <a:off x="7614726" y="2792679"/>
            <a:ext cx="4205799" cy="91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50"/>
              </a:spcAft>
            </a:pPr>
            <a:r>
              <a:rPr lang="de-DE" sz="2000" b="1" spc="-53" dirty="0" err="1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Windowing</a:t>
            </a:r>
            <a:r>
              <a:rPr lang="de-DE" sz="2000" b="1" spc="-53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Approach</a:t>
            </a:r>
          </a:p>
          <a:p>
            <a:pPr lvl="0">
              <a:spcAft>
                <a:spcPts val="150"/>
              </a:spcAft>
            </a:pPr>
            <a:r>
              <a:rPr lang="de-DE" sz="1600" dirty="0" err="1">
                <a:solidFill>
                  <a:srgbClr val="1E325A"/>
                </a:solidFill>
              </a:rPr>
              <a:t>Treating</a:t>
            </a:r>
            <a:r>
              <a:rPr lang="de-DE" sz="1600" dirty="0">
                <a:solidFill>
                  <a:srgbClr val="1E325A"/>
                </a:solidFill>
              </a:rPr>
              <a:t> time </a:t>
            </a:r>
            <a:r>
              <a:rPr lang="de-DE" sz="1600" dirty="0" err="1">
                <a:solidFill>
                  <a:srgbClr val="1E325A"/>
                </a:solidFill>
              </a:rPr>
              <a:t>series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forecast</a:t>
            </a:r>
            <a:r>
              <a:rPr lang="de-DE" sz="1600" dirty="0">
                <a:solidFill>
                  <a:srgbClr val="1E325A"/>
                </a:solidFill>
              </a:rPr>
              <a:t> a </a:t>
            </a:r>
            <a:r>
              <a:rPr lang="de-DE" sz="1600" dirty="0" err="1">
                <a:solidFill>
                  <a:srgbClr val="1E325A"/>
                </a:solidFill>
              </a:rPr>
              <a:t>regression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problem</a:t>
            </a:r>
            <a:endParaRPr lang="de-DE" sz="1600" dirty="0">
              <a:solidFill>
                <a:srgbClr val="1E325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F6CC1-183E-4719-953A-F39F1C005112}"/>
              </a:ext>
            </a:extLst>
          </p:cNvPr>
          <p:cNvSpPr txBox="1"/>
          <p:nvPr/>
        </p:nvSpPr>
        <p:spPr>
          <a:xfrm>
            <a:off x="7614726" y="5592797"/>
            <a:ext cx="4205799" cy="67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50"/>
              </a:spcAft>
            </a:pPr>
            <a:r>
              <a:rPr lang="de-DE" sz="2000" b="1" spc="-53" dirty="0" err="1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Combined</a:t>
            </a:r>
            <a:r>
              <a:rPr lang="de-DE" sz="2000" b="1" spc="-53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Model</a:t>
            </a:r>
          </a:p>
          <a:p>
            <a:pPr lvl="0">
              <a:spcAft>
                <a:spcPts val="150"/>
              </a:spcAft>
            </a:pPr>
            <a:r>
              <a:rPr lang="de-DE" sz="1600" dirty="0">
                <a:solidFill>
                  <a:srgbClr val="1E325A"/>
                </a:solidFill>
              </a:rPr>
              <a:t>Train different </a:t>
            </a:r>
            <a:r>
              <a:rPr lang="de-DE" sz="1600" dirty="0" err="1">
                <a:solidFill>
                  <a:srgbClr val="1E325A"/>
                </a:solidFill>
              </a:rPr>
              <a:t>models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for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each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cluster</a:t>
            </a:r>
            <a:endParaRPr lang="de-DE" sz="1600" dirty="0">
              <a:solidFill>
                <a:srgbClr val="1E325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9A2C4-040E-4BF9-AAB7-62F02C4D5B9E}"/>
              </a:ext>
            </a:extLst>
          </p:cNvPr>
          <p:cNvSpPr txBox="1"/>
          <p:nvPr/>
        </p:nvSpPr>
        <p:spPr>
          <a:xfrm>
            <a:off x="7614726" y="4179594"/>
            <a:ext cx="4205799" cy="91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50"/>
              </a:spcAft>
            </a:pPr>
            <a:r>
              <a:rPr lang="de-DE" sz="2000" b="1" spc="-53" dirty="0">
                <a:solidFill>
                  <a:schemeClr val="accent3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Regression Model</a:t>
            </a:r>
          </a:p>
          <a:p>
            <a:pPr lvl="0">
              <a:spcAft>
                <a:spcPts val="150"/>
              </a:spcAft>
            </a:pPr>
            <a:r>
              <a:rPr lang="de-DE" sz="1600" dirty="0" err="1">
                <a:solidFill>
                  <a:srgbClr val="1E325A"/>
                </a:solidFill>
              </a:rPr>
              <a:t>Predict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daily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unit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sales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for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each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day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by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using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regression</a:t>
            </a:r>
            <a:endParaRPr lang="de-DE" sz="1600" dirty="0">
              <a:solidFill>
                <a:srgbClr val="1E325A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CB490D-8773-4C1A-90FE-ACF582C3390D}"/>
              </a:ext>
            </a:extLst>
          </p:cNvPr>
          <p:cNvCxnSpPr>
            <a:cxnSpLocks/>
          </p:cNvCxnSpPr>
          <p:nvPr/>
        </p:nvCxnSpPr>
        <p:spPr>
          <a:xfrm>
            <a:off x="5933982" y="1428637"/>
            <a:ext cx="0" cy="4943475"/>
          </a:xfrm>
          <a:prstGeom prst="line">
            <a:avLst/>
          </a:prstGeom>
          <a:ln>
            <a:solidFill>
              <a:srgbClr val="7F7F7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48EE5F2-14A8-405D-86D1-D7B7FA5B3AC8}"/>
              </a:ext>
            </a:extLst>
          </p:cNvPr>
          <p:cNvSpPr/>
          <p:nvPr/>
        </p:nvSpPr>
        <p:spPr>
          <a:xfrm>
            <a:off x="6390381" y="1405911"/>
            <a:ext cx="979464" cy="9794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rgbClr val="FFFFFF"/>
                </a:solidFill>
              </a:rPr>
              <a:t>01</a:t>
            </a: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991DE6-748F-4063-8E27-1F432F9B07FD}"/>
              </a:ext>
            </a:extLst>
          </p:cNvPr>
          <p:cNvSpPr/>
          <p:nvPr/>
        </p:nvSpPr>
        <p:spPr>
          <a:xfrm>
            <a:off x="6390381" y="2638936"/>
            <a:ext cx="979464" cy="9794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rgbClr val="FFFFFF"/>
                </a:solidFill>
              </a:rPr>
              <a:t>02</a:t>
            </a: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B836B2-62D8-4782-BF03-45D160DBCABE}"/>
              </a:ext>
            </a:extLst>
          </p:cNvPr>
          <p:cNvSpPr/>
          <p:nvPr/>
        </p:nvSpPr>
        <p:spPr>
          <a:xfrm>
            <a:off x="6390381" y="4025851"/>
            <a:ext cx="979464" cy="9794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rgbClr val="FFFFFF"/>
                </a:solidFill>
              </a:rPr>
              <a:t>03</a:t>
            </a: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1DBC20-96A8-4943-ABC7-F33CE1BEF1A9}"/>
              </a:ext>
            </a:extLst>
          </p:cNvPr>
          <p:cNvSpPr/>
          <p:nvPr/>
        </p:nvSpPr>
        <p:spPr>
          <a:xfrm>
            <a:off x="6390381" y="5439054"/>
            <a:ext cx="979464" cy="97946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rgbClr val="FFFFFF"/>
                </a:solidFill>
              </a:rPr>
              <a:t>04</a:t>
            </a:r>
            <a:endParaRPr lang="de-DE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Image result for forecasting">
            <a:extLst>
              <a:ext uri="{FF2B5EF4-FFF2-40B4-BE49-F238E27FC236}">
                <a16:creationId xmlns:a16="http://schemas.microsoft.com/office/drawing/2014/main" id="{1CA33893-84B8-4E4B-941D-20A5F8142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3645024"/>
            <a:ext cx="5146126" cy="314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94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1D76F1-43AA-430E-8095-8EF0D6515C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6600056" y="3596184"/>
            <a:ext cx="0" cy="70573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229072" y="2558010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329231" y="1745014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Clustering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Predictive </a:t>
            </a:r>
            <a:r>
              <a:rPr lang="en-US" sz="1400" dirty="0" smtClean="0"/>
              <a:t>Modeling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Ensemble Learning</a:t>
            </a:r>
            <a:r>
              <a:rPr lang="en-US" sz="1400" dirty="0" smtClean="0"/>
              <a:t>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29231" y="1446129"/>
            <a:ext cx="14310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Predictive Analytics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913872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chemeClr val="tx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37536" y="2207900"/>
            <a:ext cx="14439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Problem Statement</a:t>
            </a:r>
          </a:p>
        </p:txBody>
      </p: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3332528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865948" y="4708411"/>
            <a:ext cx="103440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30353F"/>
                </a:solidFill>
              </a:rPr>
              <a:t>Items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30353F"/>
                </a:solidFill>
              </a:rPr>
              <a:t>Price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30353F"/>
                </a:solidFill>
              </a:rPr>
              <a:t>Train</a:t>
            </a: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017328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771708" y="4412356"/>
            <a:ext cx="190090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Exploratory Data Analysis</a:t>
            </a: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971040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655840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143498" y="1809484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Data Cleaning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Feature Engineering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Combining 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39635" y="1522142"/>
            <a:ext cx="11213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Pre-processing</a:t>
            </a: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5219161" y="165381"/>
            <a:ext cx="17536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AGENDA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8B23A755-64A4-4AE8-806E-C44027F0A349}"/>
              </a:ext>
            </a:extLst>
          </p:cNvPr>
          <p:cNvSpPr>
            <a:spLocks noEditPoints="1"/>
          </p:cNvSpPr>
          <p:nvPr/>
        </p:nvSpPr>
        <p:spPr bwMode="auto">
          <a:xfrm>
            <a:off x="3172149" y="3304226"/>
            <a:ext cx="336202" cy="343645"/>
          </a:xfrm>
          <a:custGeom>
            <a:avLst/>
            <a:gdLst>
              <a:gd name="T0" fmla="*/ 1446 w 1458"/>
              <a:gd name="T1" fmla="*/ 163 h 1452"/>
              <a:gd name="T2" fmla="*/ 1392 w 1458"/>
              <a:gd name="T3" fmla="*/ 71 h 1452"/>
              <a:gd name="T4" fmla="*/ 1308 w 1458"/>
              <a:gd name="T5" fmla="*/ 35 h 1452"/>
              <a:gd name="T6" fmla="*/ 1068 w 1458"/>
              <a:gd name="T7" fmla="*/ 55 h 1452"/>
              <a:gd name="T8" fmla="*/ 1013 w 1458"/>
              <a:gd name="T9" fmla="*/ 36 h 1452"/>
              <a:gd name="T10" fmla="*/ 522 w 1458"/>
              <a:gd name="T11" fmla="*/ 91 h 1452"/>
              <a:gd name="T12" fmla="*/ 446 w 1458"/>
              <a:gd name="T13" fmla="*/ 35 h 1452"/>
              <a:gd name="T14" fmla="*/ 356 w 1458"/>
              <a:gd name="T15" fmla="*/ 4 h 1452"/>
              <a:gd name="T16" fmla="*/ 276 w 1458"/>
              <a:gd name="T17" fmla="*/ 1 h 1452"/>
              <a:gd name="T18" fmla="*/ 190 w 1458"/>
              <a:gd name="T19" fmla="*/ 24 h 1452"/>
              <a:gd name="T20" fmla="*/ 58 w 1458"/>
              <a:gd name="T21" fmla="*/ 132 h 1452"/>
              <a:gd name="T22" fmla="*/ 12 w 1458"/>
              <a:gd name="T23" fmla="*/ 240 h 1452"/>
              <a:gd name="T24" fmla="*/ 6 w 1458"/>
              <a:gd name="T25" fmla="*/ 315 h 1452"/>
              <a:gd name="T26" fmla="*/ 24 w 1458"/>
              <a:gd name="T27" fmla="*/ 403 h 1452"/>
              <a:gd name="T28" fmla="*/ 115 w 1458"/>
              <a:gd name="T29" fmla="*/ 532 h 1452"/>
              <a:gd name="T30" fmla="*/ 232 w 1458"/>
              <a:gd name="T31" fmla="*/ 591 h 1452"/>
              <a:gd name="T32" fmla="*/ 306 w 1458"/>
              <a:gd name="T33" fmla="*/ 600 h 1452"/>
              <a:gd name="T34" fmla="*/ 444 w 1458"/>
              <a:gd name="T35" fmla="*/ 567 h 1452"/>
              <a:gd name="T36" fmla="*/ 548 w 1458"/>
              <a:gd name="T37" fmla="*/ 478 h 1452"/>
              <a:gd name="T38" fmla="*/ 997 w 1458"/>
              <a:gd name="T39" fmla="*/ 968 h 1452"/>
              <a:gd name="T40" fmla="*/ 690 w 1458"/>
              <a:gd name="T41" fmla="*/ 730 h 1452"/>
              <a:gd name="T42" fmla="*/ 576 w 1458"/>
              <a:gd name="T43" fmla="*/ 698 h 1452"/>
              <a:gd name="T44" fmla="*/ 734 w 1458"/>
              <a:gd name="T45" fmla="*/ 1148 h 1452"/>
              <a:gd name="T46" fmla="*/ 1116 w 1458"/>
              <a:gd name="T47" fmla="*/ 1435 h 1452"/>
              <a:gd name="T48" fmla="*/ 1196 w 1458"/>
              <a:gd name="T49" fmla="*/ 1432 h 1452"/>
              <a:gd name="T50" fmla="*/ 1261 w 1458"/>
              <a:gd name="T51" fmla="*/ 1392 h 1452"/>
              <a:gd name="T52" fmla="*/ 1298 w 1458"/>
              <a:gd name="T53" fmla="*/ 1327 h 1452"/>
              <a:gd name="T54" fmla="*/ 1308 w 1458"/>
              <a:gd name="T55" fmla="*/ 455 h 1452"/>
              <a:gd name="T56" fmla="*/ 1392 w 1458"/>
              <a:gd name="T57" fmla="*/ 419 h 1452"/>
              <a:gd name="T58" fmla="*/ 1446 w 1458"/>
              <a:gd name="T59" fmla="*/ 327 h 1452"/>
              <a:gd name="T60" fmla="*/ 1123 w 1458"/>
              <a:gd name="T61" fmla="*/ 244 h 1452"/>
              <a:gd name="T62" fmla="*/ 1109 w 1458"/>
              <a:gd name="T63" fmla="*/ 331 h 1452"/>
              <a:gd name="T64" fmla="*/ 1061 w 1458"/>
              <a:gd name="T65" fmla="*/ 403 h 1452"/>
              <a:gd name="T66" fmla="*/ 1003 w 1458"/>
              <a:gd name="T67" fmla="*/ 425 h 1452"/>
              <a:gd name="T68" fmla="*/ 936 w 1458"/>
              <a:gd name="T69" fmla="*/ 394 h 1452"/>
              <a:gd name="T70" fmla="*/ 893 w 1458"/>
              <a:gd name="T71" fmla="*/ 315 h 1452"/>
              <a:gd name="T72" fmla="*/ 883 w 1458"/>
              <a:gd name="T73" fmla="*/ 226 h 1452"/>
              <a:gd name="T74" fmla="*/ 911 w 1458"/>
              <a:gd name="T75" fmla="*/ 131 h 1452"/>
              <a:gd name="T76" fmla="*/ 967 w 1458"/>
              <a:gd name="T77" fmla="*/ 73 h 1452"/>
              <a:gd name="T78" fmla="*/ 1027 w 1458"/>
              <a:gd name="T79" fmla="*/ 68 h 1452"/>
              <a:gd name="T80" fmla="*/ 1088 w 1458"/>
              <a:gd name="T81" fmla="*/ 117 h 1452"/>
              <a:gd name="T82" fmla="*/ 1121 w 1458"/>
              <a:gd name="T83" fmla="*/ 208 h 1452"/>
              <a:gd name="T84" fmla="*/ 1428 w 1458"/>
              <a:gd name="T85" fmla="*/ 264 h 1452"/>
              <a:gd name="T86" fmla="*/ 1400 w 1458"/>
              <a:gd name="T87" fmla="*/ 359 h 1452"/>
              <a:gd name="T88" fmla="*/ 1344 w 1458"/>
              <a:gd name="T89" fmla="*/ 417 h 1452"/>
              <a:gd name="T90" fmla="*/ 1284 w 1458"/>
              <a:gd name="T91" fmla="*/ 422 h 1452"/>
              <a:gd name="T92" fmla="*/ 1223 w 1458"/>
              <a:gd name="T93" fmla="*/ 373 h 1452"/>
              <a:gd name="T94" fmla="*/ 1190 w 1458"/>
              <a:gd name="T95" fmla="*/ 282 h 1452"/>
              <a:gd name="T96" fmla="*/ 1193 w 1458"/>
              <a:gd name="T97" fmla="*/ 192 h 1452"/>
              <a:gd name="T98" fmla="*/ 1231 w 1458"/>
              <a:gd name="T99" fmla="*/ 105 h 1452"/>
              <a:gd name="T100" fmla="*/ 1296 w 1458"/>
              <a:gd name="T101" fmla="*/ 66 h 1452"/>
              <a:gd name="T102" fmla="*/ 1355 w 1458"/>
              <a:gd name="T103" fmla="*/ 79 h 1452"/>
              <a:gd name="T104" fmla="*/ 1408 w 1458"/>
              <a:gd name="T105" fmla="*/ 144 h 1452"/>
              <a:gd name="T106" fmla="*/ 1428 w 1458"/>
              <a:gd name="T107" fmla="*/ 244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8" h="1452">
                <a:moveTo>
                  <a:pt x="1458" y="244"/>
                </a:moveTo>
                <a:lnTo>
                  <a:pt x="1458" y="244"/>
                </a:lnTo>
                <a:lnTo>
                  <a:pt x="1458" y="223"/>
                </a:lnTo>
                <a:lnTo>
                  <a:pt x="1456" y="202"/>
                </a:lnTo>
                <a:lnTo>
                  <a:pt x="1452" y="182"/>
                </a:lnTo>
                <a:lnTo>
                  <a:pt x="1446" y="163"/>
                </a:lnTo>
                <a:lnTo>
                  <a:pt x="1440" y="145"/>
                </a:lnTo>
                <a:lnTo>
                  <a:pt x="1433" y="127"/>
                </a:lnTo>
                <a:lnTo>
                  <a:pt x="1424" y="111"/>
                </a:lnTo>
                <a:lnTo>
                  <a:pt x="1415" y="96"/>
                </a:lnTo>
                <a:lnTo>
                  <a:pt x="1404" y="83"/>
                </a:lnTo>
                <a:lnTo>
                  <a:pt x="1392" y="71"/>
                </a:lnTo>
                <a:lnTo>
                  <a:pt x="1380" y="60"/>
                </a:lnTo>
                <a:lnTo>
                  <a:pt x="1367" y="52"/>
                </a:lnTo>
                <a:lnTo>
                  <a:pt x="1352" y="44"/>
                </a:lnTo>
                <a:lnTo>
                  <a:pt x="1338" y="40"/>
                </a:lnTo>
                <a:lnTo>
                  <a:pt x="1324" y="36"/>
                </a:lnTo>
                <a:lnTo>
                  <a:pt x="1308" y="35"/>
                </a:lnTo>
                <a:lnTo>
                  <a:pt x="1308" y="35"/>
                </a:lnTo>
                <a:lnTo>
                  <a:pt x="1297" y="36"/>
                </a:lnTo>
                <a:lnTo>
                  <a:pt x="1286" y="37"/>
                </a:lnTo>
                <a:lnTo>
                  <a:pt x="1076" y="61"/>
                </a:lnTo>
                <a:lnTo>
                  <a:pt x="1076" y="61"/>
                </a:lnTo>
                <a:lnTo>
                  <a:pt x="1068" y="55"/>
                </a:lnTo>
                <a:lnTo>
                  <a:pt x="1060" y="50"/>
                </a:lnTo>
                <a:lnTo>
                  <a:pt x="1051" y="46"/>
                </a:lnTo>
                <a:lnTo>
                  <a:pt x="1042" y="42"/>
                </a:lnTo>
                <a:lnTo>
                  <a:pt x="1032" y="38"/>
                </a:lnTo>
                <a:lnTo>
                  <a:pt x="1022" y="37"/>
                </a:lnTo>
                <a:lnTo>
                  <a:pt x="1013" y="36"/>
                </a:lnTo>
                <a:lnTo>
                  <a:pt x="1003" y="35"/>
                </a:lnTo>
                <a:lnTo>
                  <a:pt x="1001" y="35"/>
                </a:lnTo>
                <a:lnTo>
                  <a:pt x="1001" y="34"/>
                </a:lnTo>
                <a:lnTo>
                  <a:pt x="533" y="102"/>
                </a:lnTo>
                <a:lnTo>
                  <a:pt x="533" y="102"/>
                </a:lnTo>
                <a:lnTo>
                  <a:pt x="522" y="91"/>
                </a:lnTo>
                <a:lnTo>
                  <a:pt x="510" y="79"/>
                </a:lnTo>
                <a:lnTo>
                  <a:pt x="499" y="69"/>
                </a:lnTo>
                <a:lnTo>
                  <a:pt x="486" y="60"/>
                </a:lnTo>
                <a:lnTo>
                  <a:pt x="474" y="50"/>
                </a:lnTo>
                <a:lnTo>
                  <a:pt x="461" y="42"/>
                </a:lnTo>
                <a:lnTo>
                  <a:pt x="446" y="35"/>
                </a:lnTo>
                <a:lnTo>
                  <a:pt x="432" y="28"/>
                </a:lnTo>
                <a:lnTo>
                  <a:pt x="418" y="22"/>
                </a:lnTo>
                <a:lnTo>
                  <a:pt x="403" y="16"/>
                </a:lnTo>
                <a:lnTo>
                  <a:pt x="388" y="11"/>
                </a:lnTo>
                <a:lnTo>
                  <a:pt x="372" y="7"/>
                </a:lnTo>
                <a:lnTo>
                  <a:pt x="356" y="4"/>
                </a:lnTo>
                <a:lnTo>
                  <a:pt x="340" y="2"/>
                </a:lnTo>
                <a:lnTo>
                  <a:pt x="323" y="0"/>
                </a:lnTo>
                <a:lnTo>
                  <a:pt x="306" y="0"/>
                </a:lnTo>
                <a:lnTo>
                  <a:pt x="306" y="0"/>
                </a:lnTo>
                <a:lnTo>
                  <a:pt x="292" y="0"/>
                </a:lnTo>
                <a:lnTo>
                  <a:pt x="276" y="1"/>
                </a:lnTo>
                <a:lnTo>
                  <a:pt x="260" y="4"/>
                </a:lnTo>
                <a:lnTo>
                  <a:pt x="246" y="6"/>
                </a:lnTo>
                <a:lnTo>
                  <a:pt x="232" y="10"/>
                </a:lnTo>
                <a:lnTo>
                  <a:pt x="217" y="13"/>
                </a:lnTo>
                <a:lnTo>
                  <a:pt x="203" y="18"/>
                </a:lnTo>
                <a:lnTo>
                  <a:pt x="190" y="24"/>
                </a:lnTo>
                <a:lnTo>
                  <a:pt x="163" y="36"/>
                </a:lnTo>
                <a:lnTo>
                  <a:pt x="138" y="52"/>
                </a:lnTo>
                <a:lnTo>
                  <a:pt x="115" y="68"/>
                </a:lnTo>
                <a:lnTo>
                  <a:pt x="94" y="87"/>
                </a:lnTo>
                <a:lnTo>
                  <a:pt x="74" y="109"/>
                </a:lnTo>
                <a:lnTo>
                  <a:pt x="58" y="132"/>
                </a:lnTo>
                <a:lnTo>
                  <a:pt x="42" y="157"/>
                </a:lnTo>
                <a:lnTo>
                  <a:pt x="30" y="183"/>
                </a:lnTo>
                <a:lnTo>
                  <a:pt x="24" y="196"/>
                </a:lnTo>
                <a:lnTo>
                  <a:pt x="19" y="211"/>
                </a:lnTo>
                <a:lnTo>
                  <a:pt x="16" y="225"/>
                </a:lnTo>
                <a:lnTo>
                  <a:pt x="12" y="240"/>
                </a:lnTo>
                <a:lnTo>
                  <a:pt x="10" y="254"/>
                </a:lnTo>
                <a:lnTo>
                  <a:pt x="7" y="270"/>
                </a:lnTo>
                <a:lnTo>
                  <a:pt x="6" y="284"/>
                </a:lnTo>
                <a:lnTo>
                  <a:pt x="6" y="300"/>
                </a:lnTo>
                <a:lnTo>
                  <a:pt x="6" y="300"/>
                </a:lnTo>
                <a:lnTo>
                  <a:pt x="6" y="315"/>
                </a:lnTo>
                <a:lnTo>
                  <a:pt x="7" y="331"/>
                </a:lnTo>
                <a:lnTo>
                  <a:pt x="10" y="346"/>
                </a:lnTo>
                <a:lnTo>
                  <a:pt x="12" y="361"/>
                </a:lnTo>
                <a:lnTo>
                  <a:pt x="16" y="375"/>
                </a:lnTo>
                <a:lnTo>
                  <a:pt x="19" y="389"/>
                </a:lnTo>
                <a:lnTo>
                  <a:pt x="24" y="403"/>
                </a:lnTo>
                <a:lnTo>
                  <a:pt x="30" y="417"/>
                </a:lnTo>
                <a:lnTo>
                  <a:pt x="42" y="443"/>
                </a:lnTo>
                <a:lnTo>
                  <a:pt x="58" y="467"/>
                </a:lnTo>
                <a:lnTo>
                  <a:pt x="74" y="491"/>
                </a:lnTo>
                <a:lnTo>
                  <a:pt x="94" y="512"/>
                </a:lnTo>
                <a:lnTo>
                  <a:pt x="115" y="532"/>
                </a:lnTo>
                <a:lnTo>
                  <a:pt x="138" y="549"/>
                </a:lnTo>
                <a:lnTo>
                  <a:pt x="163" y="564"/>
                </a:lnTo>
                <a:lnTo>
                  <a:pt x="190" y="576"/>
                </a:lnTo>
                <a:lnTo>
                  <a:pt x="203" y="582"/>
                </a:lnTo>
                <a:lnTo>
                  <a:pt x="217" y="587"/>
                </a:lnTo>
                <a:lnTo>
                  <a:pt x="232" y="591"/>
                </a:lnTo>
                <a:lnTo>
                  <a:pt x="246" y="594"/>
                </a:lnTo>
                <a:lnTo>
                  <a:pt x="260" y="597"/>
                </a:lnTo>
                <a:lnTo>
                  <a:pt x="276" y="598"/>
                </a:lnTo>
                <a:lnTo>
                  <a:pt x="292" y="599"/>
                </a:lnTo>
                <a:lnTo>
                  <a:pt x="306" y="600"/>
                </a:lnTo>
                <a:lnTo>
                  <a:pt x="306" y="600"/>
                </a:lnTo>
                <a:lnTo>
                  <a:pt x="331" y="599"/>
                </a:lnTo>
                <a:lnTo>
                  <a:pt x="355" y="597"/>
                </a:lnTo>
                <a:lnTo>
                  <a:pt x="378" y="592"/>
                </a:lnTo>
                <a:lnTo>
                  <a:pt x="401" y="585"/>
                </a:lnTo>
                <a:lnTo>
                  <a:pt x="422" y="576"/>
                </a:lnTo>
                <a:lnTo>
                  <a:pt x="444" y="567"/>
                </a:lnTo>
                <a:lnTo>
                  <a:pt x="464" y="556"/>
                </a:lnTo>
                <a:lnTo>
                  <a:pt x="484" y="543"/>
                </a:lnTo>
                <a:lnTo>
                  <a:pt x="502" y="528"/>
                </a:lnTo>
                <a:lnTo>
                  <a:pt x="518" y="513"/>
                </a:lnTo>
                <a:lnTo>
                  <a:pt x="534" y="496"/>
                </a:lnTo>
                <a:lnTo>
                  <a:pt x="548" y="478"/>
                </a:lnTo>
                <a:lnTo>
                  <a:pt x="562" y="459"/>
                </a:lnTo>
                <a:lnTo>
                  <a:pt x="572" y="440"/>
                </a:lnTo>
                <a:lnTo>
                  <a:pt x="583" y="418"/>
                </a:lnTo>
                <a:lnTo>
                  <a:pt x="590" y="397"/>
                </a:lnTo>
                <a:lnTo>
                  <a:pt x="997" y="454"/>
                </a:lnTo>
                <a:lnTo>
                  <a:pt x="997" y="968"/>
                </a:lnTo>
                <a:lnTo>
                  <a:pt x="738" y="757"/>
                </a:lnTo>
                <a:lnTo>
                  <a:pt x="738" y="757"/>
                </a:lnTo>
                <a:lnTo>
                  <a:pt x="722" y="748"/>
                </a:lnTo>
                <a:lnTo>
                  <a:pt x="707" y="738"/>
                </a:lnTo>
                <a:lnTo>
                  <a:pt x="707" y="738"/>
                </a:lnTo>
                <a:lnTo>
                  <a:pt x="690" y="730"/>
                </a:lnTo>
                <a:lnTo>
                  <a:pt x="672" y="721"/>
                </a:lnTo>
                <a:lnTo>
                  <a:pt x="654" y="714"/>
                </a:lnTo>
                <a:lnTo>
                  <a:pt x="635" y="708"/>
                </a:lnTo>
                <a:lnTo>
                  <a:pt x="616" y="703"/>
                </a:lnTo>
                <a:lnTo>
                  <a:pt x="595" y="700"/>
                </a:lnTo>
                <a:lnTo>
                  <a:pt x="576" y="698"/>
                </a:lnTo>
                <a:lnTo>
                  <a:pt x="554" y="697"/>
                </a:lnTo>
                <a:lnTo>
                  <a:pt x="0" y="697"/>
                </a:lnTo>
                <a:lnTo>
                  <a:pt x="0" y="1452"/>
                </a:lnTo>
                <a:lnTo>
                  <a:pt x="720" y="1452"/>
                </a:lnTo>
                <a:lnTo>
                  <a:pt x="720" y="1148"/>
                </a:lnTo>
                <a:lnTo>
                  <a:pt x="734" y="1148"/>
                </a:lnTo>
                <a:lnTo>
                  <a:pt x="1054" y="1405"/>
                </a:lnTo>
                <a:lnTo>
                  <a:pt x="1054" y="1405"/>
                </a:lnTo>
                <a:lnTo>
                  <a:pt x="1068" y="1416"/>
                </a:lnTo>
                <a:lnTo>
                  <a:pt x="1084" y="1424"/>
                </a:lnTo>
                <a:lnTo>
                  <a:pt x="1100" y="1430"/>
                </a:lnTo>
                <a:lnTo>
                  <a:pt x="1116" y="1435"/>
                </a:lnTo>
                <a:lnTo>
                  <a:pt x="1133" y="1438"/>
                </a:lnTo>
                <a:lnTo>
                  <a:pt x="1150" y="1439"/>
                </a:lnTo>
                <a:lnTo>
                  <a:pt x="1166" y="1438"/>
                </a:lnTo>
                <a:lnTo>
                  <a:pt x="1183" y="1434"/>
                </a:lnTo>
                <a:lnTo>
                  <a:pt x="1183" y="1434"/>
                </a:lnTo>
                <a:lnTo>
                  <a:pt x="1196" y="1432"/>
                </a:lnTo>
                <a:lnTo>
                  <a:pt x="1208" y="1427"/>
                </a:lnTo>
                <a:lnTo>
                  <a:pt x="1220" y="1422"/>
                </a:lnTo>
                <a:lnTo>
                  <a:pt x="1231" y="1416"/>
                </a:lnTo>
                <a:lnTo>
                  <a:pt x="1242" y="1409"/>
                </a:lnTo>
                <a:lnTo>
                  <a:pt x="1252" y="1400"/>
                </a:lnTo>
                <a:lnTo>
                  <a:pt x="1261" y="1392"/>
                </a:lnTo>
                <a:lnTo>
                  <a:pt x="1270" y="1383"/>
                </a:lnTo>
                <a:lnTo>
                  <a:pt x="1277" y="1373"/>
                </a:lnTo>
                <a:lnTo>
                  <a:pt x="1284" y="1362"/>
                </a:lnTo>
                <a:lnTo>
                  <a:pt x="1290" y="1351"/>
                </a:lnTo>
                <a:lnTo>
                  <a:pt x="1295" y="1339"/>
                </a:lnTo>
                <a:lnTo>
                  <a:pt x="1298" y="1327"/>
                </a:lnTo>
                <a:lnTo>
                  <a:pt x="1301" y="1314"/>
                </a:lnTo>
                <a:lnTo>
                  <a:pt x="1303" y="1301"/>
                </a:lnTo>
                <a:lnTo>
                  <a:pt x="1303" y="1288"/>
                </a:lnTo>
                <a:lnTo>
                  <a:pt x="1303" y="455"/>
                </a:lnTo>
                <a:lnTo>
                  <a:pt x="1308" y="455"/>
                </a:lnTo>
                <a:lnTo>
                  <a:pt x="1308" y="455"/>
                </a:lnTo>
                <a:lnTo>
                  <a:pt x="1324" y="454"/>
                </a:lnTo>
                <a:lnTo>
                  <a:pt x="1338" y="450"/>
                </a:lnTo>
                <a:lnTo>
                  <a:pt x="1352" y="446"/>
                </a:lnTo>
                <a:lnTo>
                  <a:pt x="1367" y="438"/>
                </a:lnTo>
                <a:lnTo>
                  <a:pt x="1380" y="430"/>
                </a:lnTo>
                <a:lnTo>
                  <a:pt x="1392" y="419"/>
                </a:lnTo>
                <a:lnTo>
                  <a:pt x="1404" y="407"/>
                </a:lnTo>
                <a:lnTo>
                  <a:pt x="1415" y="393"/>
                </a:lnTo>
                <a:lnTo>
                  <a:pt x="1424" y="379"/>
                </a:lnTo>
                <a:lnTo>
                  <a:pt x="1433" y="362"/>
                </a:lnTo>
                <a:lnTo>
                  <a:pt x="1440" y="345"/>
                </a:lnTo>
                <a:lnTo>
                  <a:pt x="1446" y="327"/>
                </a:lnTo>
                <a:lnTo>
                  <a:pt x="1452" y="308"/>
                </a:lnTo>
                <a:lnTo>
                  <a:pt x="1456" y="288"/>
                </a:lnTo>
                <a:lnTo>
                  <a:pt x="1458" y="266"/>
                </a:lnTo>
                <a:lnTo>
                  <a:pt x="1458" y="244"/>
                </a:lnTo>
                <a:lnTo>
                  <a:pt x="1458" y="244"/>
                </a:lnTo>
                <a:close/>
                <a:moveTo>
                  <a:pt x="1123" y="244"/>
                </a:moveTo>
                <a:lnTo>
                  <a:pt x="1123" y="244"/>
                </a:lnTo>
                <a:lnTo>
                  <a:pt x="1123" y="264"/>
                </a:lnTo>
                <a:lnTo>
                  <a:pt x="1121" y="282"/>
                </a:lnTo>
                <a:lnTo>
                  <a:pt x="1118" y="298"/>
                </a:lnTo>
                <a:lnTo>
                  <a:pt x="1114" y="315"/>
                </a:lnTo>
                <a:lnTo>
                  <a:pt x="1109" y="331"/>
                </a:lnTo>
                <a:lnTo>
                  <a:pt x="1103" y="345"/>
                </a:lnTo>
                <a:lnTo>
                  <a:pt x="1096" y="359"/>
                </a:lnTo>
                <a:lnTo>
                  <a:pt x="1088" y="373"/>
                </a:lnTo>
                <a:lnTo>
                  <a:pt x="1080" y="383"/>
                </a:lnTo>
                <a:lnTo>
                  <a:pt x="1070" y="394"/>
                </a:lnTo>
                <a:lnTo>
                  <a:pt x="1061" y="403"/>
                </a:lnTo>
                <a:lnTo>
                  <a:pt x="1050" y="411"/>
                </a:lnTo>
                <a:lnTo>
                  <a:pt x="1039" y="417"/>
                </a:lnTo>
                <a:lnTo>
                  <a:pt x="1027" y="422"/>
                </a:lnTo>
                <a:lnTo>
                  <a:pt x="1015" y="424"/>
                </a:lnTo>
                <a:lnTo>
                  <a:pt x="1003" y="425"/>
                </a:lnTo>
                <a:lnTo>
                  <a:pt x="1003" y="425"/>
                </a:lnTo>
                <a:lnTo>
                  <a:pt x="991" y="424"/>
                </a:lnTo>
                <a:lnTo>
                  <a:pt x="979" y="422"/>
                </a:lnTo>
                <a:lnTo>
                  <a:pt x="967" y="417"/>
                </a:lnTo>
                <a:lnTo>
                  <a:pt x="956" y="411"/>
                </a:lnTo>
                <a:lnTo>
                  <a:pt x="946" y="403"/>
                </a:lnTo>
                <a:lnTo>
                  <a:pt x="936" y="394"/>
                </a:lnTo>
                <a:lnTo>
                  <a:pt x="926" y="383"/>
                </a:lnTo>
                <a:lnTo>
                  <a:pt x="918" y="373"/>
                </a:lnTo>
                <a:lnTo>
                  <a:pt x="911" y="359"/>
                </a:lnTo>
                <a:lnTo>
                  <a:pt x="904" y="345"/>
                </a:lnTo>
                <a:lnTo>
                  <a:pt x="898" y="331"/>
                </a:lnTo>
                <a:lnTo>
                  <a:pt x="893" y="315"/>
                </a:lnTo>
                <a:lnTo>
                  <a:pt x="888" y="298"/>
                </a:lnTo>
                <a:lnTo>
                  <a:pt x="886" y="282"/>
                </a:lnTo>
                <a:lnTo>
                  <a:pt x="883" y="264"/>
                </a:lnTo>
                <a:lnTo>
                  <a:pt x="883" y="244"/>
                </a:lnTo>
                <a:lnTo>
                  <a:pt x="883" y="244"/>
                </a:lnTo>
                <a:lnTo>
                  <a:pt x="883" y="226"/>
                </a:lnTo>
                <a:lnTo>
                  <a:pt x="886" y="208"/>
                </a:lnTo>
                <a:lnTo>
                  <a:pt x="888" y="192"/>
                </a:lnTo>
                <a:lnTo>
                  <a:pt x="893" y="175"/>
                </a:lnTo>
                <a:lnTo>
                  <a:pt x="898" y="159"/>
                </a:lnTo>
                <a:lnTo>
                  <a:pt x="904" y="144"/>
                </a:lnTo>
                <a:lnTo>
                  <a:pt x="911" y="131"/>
                </a:lnTo>
                <a:lnTo>
                  <a:pt x="918" y="117"/>
                </a:lnTo>
                <a:lnTo>
                  <a:pt x="926" y="105"/>
                </a:lnTo>
                <a:lnTo>
                  <a:pt x="936" y="96"/>
                </a:lnTo>
                <a:lnTo>
                  <a:pt x="946" y="86"/>
                </a:lnTo>
                <a:lnTo>
                  <a:pt x="956" y="79"/>
                </a:lnTo>
                <a:lnTo>
                  <a:pt x="967" y="73"/>
                </a:lnTo>
                <a:lnTo>
                  <a:pt x="979" y="68"/>
                </a:lnTo>
                <a:lnTo>
                  <a:pt x="991" y="66"/>
                </a:lnTo>
                <a:lnTo>
                  <a:pt x="1003" y="65"/>
                </a:lnTo>
                <a:lnTo>
                  <a:pt x="1003" y="65"/>
                </a:lnTo>
                <a:lnTo>
                  <a:pt x="1015" y="66"/>
                </a:lnTo>
                <a:lnTo>
                  <a:pt x="1027" y="68"/>
                </a:lnTo>
                <a:lnTo>
                  <a:pt x="1039" y="73"/>
                </a:lnTo>
                <a:lnTo>
                  <a:pt x="1050" y="79"/>
                </a:lnTo>
                <a:lnTo>
                  <a:pt x="1061" y="86"/>
                </a:lnTo>
                <a:lnTo>
                  <a:pt x="1070" y="96"/>
                </a:lnTo>
                <a:lnTo>
                  <a:pt x="1080" y="105"/>
                </a:lnTo>
                <a:lnTo>
                  <a:pt x="1088" y="117"/>
                </a:lnTo>
                <a:lnTo>
                  <a:pt x="1096" y="131"/>
                </a:lnTo>
                <a:lnTo>
                  <a:pt x="1103" y="144"/>
                </a:lnTo>
                <a:lnTo>
                  <a:pt x="1109" y="159"/>
                </a:lnTo>
                <a:lnTo>
                  <a:pt x="1114" y="175"/>
                </a:lnTo>
                <a:lnTo>
                  <a:pt x="1118" y="192"/>
                </a:lnTo>
                <a:lnTo>
                  <a:pt x="1121" y="208"/>
                </a:lnTo>
                <a:lnTo>
                  <a:pt x="1123" y="226"/>
                </a:lnTo>
                <a:lnTo>
                  <a:pt x="1123" y="244"/>
                </a:lnTo>
                <a:lnTo>
                  <a:pt x="1123" y="244"/>
                </a:lnTo>
                <a:close/>
                <a:moveTo>
                  <a:pt x="1428" y="244"/>
                </a:moveTo>
                <a:lnTo>
                  <a:pt x="1428" y="244"/>
                </a:lnTo>
                <a:lnTo>
                  <a:pt x="1428" y="264"/>
                </a:lnTo>
                <a:lnTo>
                  <a:pt x="1426" y="282"/>
                </a:lnTo>
                <a:lnTo>
                  <a:pt x="1423" y="298"/>
                </a:lnTo>
                <a:lnTo>
                  <a:pt x="1418" y="315"/>
                </a:lnTo>
                <a:lnTo>
                  <a:pt x="1414" y="331"/>
                </a:lnTo>
                <a:lnTo>
                  <a:pt x="1408" y="345"/>
                </a:lnTo>
                <a:lnTo>
                  <a:pt x="1400" y="359"/>
                </a:lnTo>
                <a:lnTo>
                  <a:pt x="1393" y="373"/>
                </a:lnTo>
                <a:lnTo>
                  <a:pt x="1385" y="383"/>
                </a:lnTo>
                <a:lnTo>
                  <a:pt x="1375" y="394"/>
                </a:lnTo>
                <a:lnTo>
                  <a:pt x="1366" y="403"/>
                </a:lnTo>
                <a:lnTo>
                  <a:pt x="1355" y="411"/>
                </a:lnTo>
                <a:lnTo>
                  <a:pt x="1344" y="417"/>
                </a:lnTo>
                <a:lnTo>
                  <a:pt x="1332" y="422"/>
                </a:lnTo>
                <a:lnTo>
                  <a:pt x="1320" y="424"/>
                </a:lnTo>
                <a:lnTo>
                  <a:pt x="1308" y="425"/>
                </a:lnTo>
                <a:lnTo>
                  <a:pt x="1308" y="425"/>
                </a:lnTo>
                <a:lnTo>
                  <a:pt x="1296" y="424"/>
                </a:lnTo>
                <a:lnTo>
                  <a:pt x="1284" y="422"/>
                </a:lnTo>
                <a:lnTo>
                  <a:pt x="1272" y="417"/>
                </a:lnTo>
                <a:lnTo>
                  <a:pt x="1261" y="411"/>
                </a:lnTo>
                <a:lnTo>
                  <a:pt x="1250" y="403"/>
                </a:lnTo>
                <a:lnTo>
                  <a:pt x="1241" y="394"/>
                </a:lnTo>
                <a:lnTo>
                  <a:pt x="1231" y="383"/>
                </a:lnTo>
                <a:lnTo>
                  <a:pt x="1223" y="373"/>
                </a:lnTo>
                <a:lnTo>
                  <a:pt x="1216" y="359"/>
                </a:lnTo>
                <a:lnTo>
                  <a:pt x="1208" y="345"/>
                </a:lnTo>
                <a:lnTo>
                  <a:pt x="1202" y="331"/>
                </a:lnTo>
                <a:lnTo>
                  <a:pt x="1198" y="315"/>
                </a:lnTo>
                <a:lnTo>
                  <a:pt x="1193" y="298"/>
                </a:lnTo>
                <a:lnTo>
                  <a:pt x="1190" y="282"/>
                </a:lnTo>
                <a:lnTo>
                  <a:pt x="1188" y="264"/>
                </a:lnTo>
                <a:lnTo>
                  <a:pt x="1188" y="244"/>
                </a:lnTo>
                <a:lnTo>
                  <a:pt x="1188" y="244"/>
                </a:lnTo>
                <a:lnTo>
                  <a:pt x="1188" y="226"/>
                </a:lnTo>
                <a:lnTo>
                  <a:pt x="1190" y="208"/>
                </a:lnTo>
                <a:lnTo>
                  <a:pt x="1193" y="192"/>
                </a:lnTo>
                <a:lnTo>
                  <a:pt x="1198" y="175"/>
                </a:lnTo>
                <a:lnTo>
                  <a:pt x="1202" y="159"/>
                </a:lnTo>
                <a:lnTo>
                  <a:pt x="1208" y="144"/>
                </a:lnTo>
                <a:lnTo>
                  <a:pt x="1216" y="131"/>
                </a:lnTo>
                <a:lnTo>
                  <a:pt x="1223" y="117"/>
                </a:lnTo>
                <a:lnTo>
                  <a:pt x="1231" y="105"/>
                </a:lnTo>
                <a:lnTo>
                  <a:pt x="1241" y="96"/>
                </a:lnTo>
                <a:lnTo>
                  <a:pt x="1250" y="86"/>
                </a:lnTo>
                <a:lnTo>
                  <a:pt x="1261" y="79"/>
                </a:lnTo>
                <a:lnTo>
                  <a:pt x="1272" y="73"/>
                </a:lnTo>
                <a:lnTo>
                  <a:pt x="1284" y="68"/>
                </a:lnTo>
                <a:lnTo>
                  <a:pt x="1296" y="66"/>
                </a:lnTo>
                <a:lnTo>
                  <a:pt x="1308" y="65"/>
                </a:lnTo>
                <a:lnTo>
                  <a:pt x="1308" y="65"/>
                </a:lnTo>
                <a:lnTo>
                  <a:pt x="1320" y="66"/>
                </a:lnTo>
                <a:lnTo>
                  <a:pt x="1332" y="68"/>
                </a:lnTo>
                <a:lnTo>
                  <a:pt x="1344" y="73"/>
                </a:lnTo>
                <a:lnTo>
                  <a:pt x="1355" y="79"/>
                </a:lnTo>
                <a:lnTo>
                  <a:pt x="1366" y="86"/>
                </a:lnTo>
                <a:lnTo>
                  <a:pt x="1375" y="96"/>
                </a:lnTo>
                <a:lnTo>
                  <a:pt x="1385" y="105"/>
                </a:lnTo>
                <a:lnTo>
                  <a:pt x="1393" y="117"/>
                </a:lnTo>
                <a:lnTo>
                  <a:pt x="1400" y="131"/>
                </a:lnTo>
                <a:lnTo>
                  <a:pt x="1408" y="144"/>
                </a:lnTo>
                <a:lnTo>
                  <a:pt x="1414" y="159"/>
                </a:lnTo>
                <a:lnTo>
                  <a:pt x="1418" y="175"/>
                </a:lnTo>
                <a:lnTo>
                  <a:pt x="1423" y="192"/>
                </a:lnTo>
                <a:lnTo>
                  <a:pt x="1426" y="208"/>
                </a:lnTo>
                <a:lnTo>
                  <a:pt x="1428" y="226"/>
                </a:lnTo>
                <a:lnTo>
                  <a:pt x="1428" y="244"/>
                </a:lnTo>
                <a:lnTo>
                  <a:pt x="1428" y="2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FE5B556-B9BB-448B-AB3B-C768855A4CB5}"/>
              </a:ext>
            </a:extLst>
          </p:cNvPr>
          <p:cNvSpPr/>
          <p:nvPr/>
        </p:nvSpPr>
        <p:spPr>
          <a:xfrm flipV="1">
            <a:off x="8008742" y="3284984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50" name="Freihandform 9">
            <a:extLst>
              <a:ext uri="{FF2B5EF4-FFF2-40B4-BE49-F238E27FC236}">
                <a16:creationId xmlns:a16="http://schemas.microsoft.com/office/drawing/2014/main" id="{9570ECA8-2070-4D71-B03D-FE630AF54112}"/>
              </a:ext>
            </a:extLst>
          </p:cNvPr>
          <p:cNvSpPr/>
          <p:nvPr/>
        </p:nvSpPr>
        <p:spPr>
          <a:xfrm>
            <a:off x="4729821" y="3307705"/>
            <a:ext cx="489940" cy="383916"/>
          </a:xfrm>
          <a:custGeom>
            <a:avLst/>
            <a:gdLst>
              <a:gd name="connsiteX0" fmla="*/ 3040698 w 4604551"/>
              <a:gd name="connsiteY0" fmla="*/ 2522611 h 3533299"/>
              <a:gd name="connsiteX1" fmla="*/ 2977348 w 4604551"/>
              <a:gd name="connsiteY1" fmla="*/ 2522817 h 3533299"/>
              <a:gd name="connsiteX2" fmla="*/ 2698510 w 4604551"/>
              <a:gd name="connsiteY2" fmla="*/ 2806309 h 3533299"/>
              <a:gd name="connsiteX3" fmla="*/ 2978752 w 4604551"/>
              <a:gd name="connsiteY3" fmla="*/ 3151334 h 3533299"/>
              <a:gd name="connsiteX4" fmla="*/ 3320940 w 4604551"/>
              <a:gd name="connsiteY4" fmla="*/ 2867635 h 3533299"/>
              <a:gd name="connsiteX5" fmla="*/ 3040698 w 4604551"/>
              <a:gd name="connsiteY5" fmla="*/ 2522611 h 3533299"/>
              <a:gd name="connsiteX6" fmla="*/ 3021295 w 4604551"/>
              <a:gd name="connsiteY6" fmla="*/ 2130626 h 3533299"/>
              <a:gd name="connsiteX7" fmla="*/ 3135952 w 4604551"/>
              <a:gd name="connsiteY7" fmla="*/ 2141900 h 3533299"/>
              <a:gd name="connsiteX8" fmla="*/ 3146973 w 4604551"/>
              <a:gd name="connsiteY8" fmla="*/ 2285695 h 3533299"/>
              <a:gd name="connsiteX9" fmla="*/ 3353604 w 4604551"/>
              <a:gd name="connsiteY9" fmla="*/ 2384765 h 3533299"/>
              <a:gd name="connsiteX10" fmla="*/ 3472619 w 4604551"/>
              <a:gd name="connsiteY10" fmla="*/ 2303317 h 3533299"/>
              <a:gd name="connsiteX11" fmla="*/ 3553204 w 4604551"/>
              <a:gd name="connsiteY11" fmla="*/ 2385654 h 3533299"/>
              <a:gd name="connsiteX12" fmla="*/ 3469218 w 4604551"/>
              <a:gd name="connsiteY12" fmla="*/ 2502891 h 3533299"/>
              <a:gd name="connsiteX13" fmla="*/ 3563824 w 4604551"/>
              <a:gd name="connsiteY13" fmla="*/ 2711603 h 3533299"/>
              <a:gd name="connsiteX14" fmla="*/ 3707349 w 4604551"/>
              <a:gd name="connsiteY14" fmla="*/ 2725711 h 3533299"/>
              <a:gd name="connsiteX15" fmla="*/ 3716157 w 4604551"/>
              <a:gd name="connsiteY15" fmla="*/ 2840584 h 3533299"/>
              <a:gd name="connsiteX16" fmla="*/ 3576460 w 4604551"/>
              <a:gd name="connsiteY16" fmla="*/ 2876407 h 3533299"/>
              <a:gd name="connsiteX17" fmla="*/ 3514776 w 4604551"/>
              <a:gd name="connsiteY17" fmla="*/ 3097102 h 3533299"/>
              <a:gd name="connsiteX18" fmla="*/ 3615653 w 4604551"/>
              <a:gd name="connsiteY18" fmla="*/ 3200166 h 3533299"/>
              <a:gd name="connsiteX19" fmla="*/ 3548562 w 4604551"/>
              <a:gd name="connsiteY19" fmla="*/ 3293825 h 3533299"/>
              <a:gd name="connsiteX20" fmla="*/ 3418520 w 4604551"/>
              <a:gd name="connsiteY20" fmla="*/ 3231472 h 3533299"/>
              <a:gd name="connsiteX21" fmla="*/ 3229408 w 4604551"/>
              <a:gd name="connsiteY21" fmla="*/ 3360883 h 3533299"/>
              <a:gd name="connsiteX22" fmla="*/ 3240436 w 4604551"/>
              <a:gd name="connsiteY22" fmla="*/ 3504678 h 3533299"/>
              <a:gd name="connsiteX23" fmla="*/ 3128838 w 4604551"/>
              <a:gd name="connsiteY23" fmla="*/ 3533299 h 3533299"/>
              <a:gd name="connsiteX24" fmla="*/ 3069301 w 4604551"/>
              <a:gd name="connsiteY24" fmla="*/ 3401945 h 3533299"/>
              <a:gd name="connsiteX25" fmla="*/ 2841248 w 4604551"/>
              <a:gd name="connsiteY25" fmla="*/ 3379522 h 3533299"/>
              <a:gd name="connsiteX26" fmla="*/ 2757267 w 4604551"/>
              <a:gd name="connsiteY26" fmla="*/ 3496763 h 3533299"/>
              <a:gd name="connsiteX27" fmla="*/ 2653380 w 4604551"/>
              <a:gd name="connsiteY27" fmla="*/ 3446954 h 3533299"/>
              <a:gd name="connsiteX28" fmla="*/ 2692205 w 4604551"/>
              <a:gd name="connsiteY28" fmla="*/ 3308061 h 3533299"/>
              <a:gd name="connsiteX29" fmla="*/ 2531920 w 4604551"/>
              <a:gd name="connsiteY29" fmla="*/ 3144295 h 3533299"/>
              <a:gd name="connsiteX30" fmla="*/ 2392225 w 4604551"/>
              <a:gd name="connsiteY30" fmla="*/ 3180125 h 3533299"/>
              <a:gd name="connsiteX31" fmla="*/ 2344660 w 4604551"/>
              <a:gd name="connsiteY31" fmla="*/ 3075192 h 3533299"/>
              <a:gd name="connsiteX32" fmla="*/ 2463680 w 4604551"/>
              <a:gd name="connsiteY32" fmla="*/ 2993751 h 3533299"/>
              <a:gd name="connsiteX33" fmla="*/ 2446162 w 4604551"/>
              <a:gd name="connsiteY33" fmla="*/ 2765268 h 3533299"/>
              <a:gd name="connsiteX34" fmla="*/ 2316118 w 4604551"/>
              <a:gd name="connsiteY34" fmla="*/ 2702922 h 3533299"/>
              <a:gd name="connsiteX35" fmla="*/ 2347130 w 4604551"/>
              <a:gd name="connsiteY35" fmla="*/ 2591964 h 3533299"/>
              <a:gd name="connsiteX36" fmla="*/ 2490655 w 4604551"/>
              <a:gd name="connsiteY36" fmla="*/ 2606081 h 3533299"/>
              <a:gd name="connsiteX37" fmla="*/ 2624101 w 4604551"/>
              <a:gd name="connsiteY37" fmla="*/ 2419793 h 3533299"/>
              <a:gd name="connsiteX38" fmla="*/ 2564557 w 4604551"/>
              <a:gd name="connsiteY38" fmla="*/ 2288443 h 3533299"/>
              <a:gd name="connsiteX39" fmla="*/ 2659636 w 4604551"/>
              <a:gd name="connsiteY39" fmla="*/ 2223379 h 3533299"/>
              <a:gd name="connsiteX40" fmla="*/ 2760508 w 4604551"/>
              <a:gd name="connsiteY40" fmla="*/ 2326448 h 3533299"/>
              <a:gd name="connsiteX41" fmla="*/ 2982478 w 4604551"/>
              <a:gd name="connsiteY41" fmla="*/ 2269521 h 3533299"/>
              <a:gd name="connsiteX42" fmla="*/ 3650784 w 4604551"/>
              <a:gd name="connsiteY42" fmla="*/ 924249 h 3533299"/>
              <a:gd name="connsiteX43" fmla="*/ 3565325 w 4604551"/>
              <a:gd name="connsiteY43" fmla="*/ 932950 h 3533299"/>
              <a:gd name="connsiteX44" fmla="*/ 3226741 w 4604551"/>
              <a:gd name="connsiteY44" fmla="*/ 1352579 h 3533299"/>
              <a:gd name="connsiteX45" fmla="*/ 3650783 w 4604551"/>
              <a:gd name="connsiteY45" fmla="*/ 1780909 h 3533299"/>
              <a:gd name="connsiteX46" fmla="*/ 4074827 w 4604551"/>
              <a:gd name="connsiteY46" fmla="*/ 1352579 h 3533299"/>
              <a:gd name="connsiteX47" fmla="*/ 3650784 w 4604551"/>
              <a:gd name="connsiteY47" fmla="*/ 924249 h 3533299"/>
              <a:gd name="connsiteX48" fmla="*/ 1432390 w 4604551"/>
              <a:gd name="connsiteY48" fmla="*/ 773829 h 3533299"/>
              <a:gd name="connsiteX49" fmla="*/ 789281 w 4604551"/>
              <a:gd name="connsiteY49" fmla="*/ 1260229 h 3533299"/>
              <a:gd name="connsiteX50" fmla="*/ 1249616 w 4604551"/>
              <a:gd name="connsiteY50" fmla="*/ 2035160 h 3533299"/>
              <a:gd name="connsiteX51" fmla="*/ 2019878 w 4604551"/>
              <a:gd name="connsiteY51" fmla="*/ 1567051 h 3533299"/>
              <a:gd name="connsiteX52" fmla="*/ 1559542 w 4604551"/>
              <a:gd name="connsiteY52" fmla="*/ 792120 h 3533299"/>
              <a:gd name="connsiteX53" fmla="*/ 1432390 w 4604551"/>
              <a:gd name="connsiteY53" fmla="*/ 773829 h 3533299"/>
              <a:gd name="connsiteX54" fmla="*/ 3728706 w 4604551"/>
              <a:gd name="connsiteY54" fmla="*/ 397838 h 3533299"/>
              <a:gd name="connsiteX55" fmla="*/ 3762697 w 4604551"/>
              <a:gd name="connsiteY55" fmla="*/ 590416 h 3533299"/>
              <a:gd name="connsiteX56" fmla="*/ 4054704 w 4604551"/>
              <a:gd name="connsiteY56" fmla="*/ 696632 h 3533299"/>
              <a:gd name="connsiteX57" fmla="*/ 4204479 w 4604551"/>
              <a:gd name="connsiteY57" fmla="*/ 570899 h 3533299"/>
              <a:gd name="connsiteX58" fmla="*/ 4324171 w 4604551"/>
              <a:gd name="connsiteY58" fmla="*/ 671293 h 3533299"/>
              <a:gd name="connsiteX59" fmla="*/ 4226424 w 4604551"/>
              <a:gd name="connsiteY59" fmla="*/ 840664 h 3533299"/>
              <a:gd name="connsiteX60" fmla="*/ 4381839 w 4604551"/>
              <a:gd name="connsiteY60" fmla="*/ 1109730 h 3533299"/>
              <a:gd name="connsiteX61" fmla="*/ 4577393 w 4604551"/>
              <a:gd name="connsiteY61" fmla="*/ 1109686 h 3533299"/>
              <a:gd name="connsiteX62" fmla="*/ 4604551 w 4604551"/>
              <a:gd name="connsiteY62" fmla="*/ 1263529 h 3533299"/>
              <a:gd name="connsiteX63" fmla="*/ 4420802 w 4604551"/>
              <a:gd name="connsiteY63" fmla="*/ 1330444 h 3533299"/>
              <a:gd name="connsiteX64" fmla="*/ 4366905 w 4604551"/>
              <a:gd name="connsiteY64" fmla="*/ 1636459 h 3533299"/>
              <a:gd name="connsiteX65" fmla="*/ 4516736 w 4604551"/>
              <a:gd name="connsiteY65" fmla="*/ 1762126 h 3533299"/>
              <a:gd name="connsiteX66" fmla="*/ 4438653 w 4604551"/>
              <a:gd name="connsiteY66" fmla="*/ 1897433 h 3533299"/>
              <a:gd name="connsiteX67" fmla="*/ 4254879 w 4604551"/>
              <a:gd name="connsiteY67" fmla="*/ 1830581 h 3533299"/>
              <a:gd name="connsiteX68" fmla="*/ 4016889 w 4604551"/>
              <a:gd name="connsiteY68" fmla="*/ 2030357 h 3533299"/>
              <a:gd name="connsiteX69" fmla="*/ 4050890 w 4604551"/>
              <a:gd name="connsiteY69" fmla="*/ 2222934 h 3533299"/>
              <a:gd name="connsiteX70" fmla="*/ 3904100 w 4604551"/>
              <a:gd name="connsiteY70" fmla="*/ 2276394 h 3533299"/>
              <a:gd name="connsiteX71" fmla="*/ 3806295 w 4604551"/>
              <a:gd name="connsiteY71" fmla="*/ 2107055 h 3533299"/>
              <a:gd name="connsiteX72" fmla="*/ 3495570 w 4604551"/>
              <a:gd name="connsiteY72" fmla="*/ 2107117 h 3533299"/>
              <a:gd name="connsiteX73" fmla="*/ 3397830 w 4604551"/>
              <a:gd name="connsiteY73" fmla="*/ 2276493 h 3533299"/>
              <a:gd name="connsiteX74" fmla="*/ 3251019 w 4604551"/>
              <a:gd name="connsiteY74" fmla="*/ 2223091 h 3533299"/>
              <a:gd name="connsiteX75" fmla="*/ 3284944 w 4604551"/>
              <a:gd name="connsiteY75" fmla="*/ 2030502 h 3533299"/>
              <a:gd name="connsiteX76" fmla="*/ 3046875 w 4604551"/>
              <a:gd name="connsiteY76" fmla="*/ 1830819 h 3533299"/>
              <a:gd name="connsiteX77" fmla="*/ 2863129 w 4604551"/>
              <a:gd name="connsiteY77" fmla="*/ 1897743 h 3533299"/>
              <a:gd name="connsiteX78" fmla="*/ 2784992 w 4604551"/>
              <a:gd name="connsiteY78" fmla="*/ 1762467 h 3533299"/>
              <a:gd name="connsiteX79" fmla="*/ 2934773 w 4604551"/>
              <a:gd name="connsiteY79" fmla="*/ 1636742 h 3533299"/>
              <a:gd name="connsiteX80" fmla="*/ 2880756 w 4604551"/>
              <a:gd name="connsiteY80" fmla="*/ 1330748 h 3533299"/>
              <a:gd name="connsiteX81" fmla="*/ 2696980 w 4604551"/>
              <a:gd name="connsiteY81" fmla="*/ 1263905 h 3533299"/>
              <a:gd name="connsiteX82" fmla="*/ 2724077 w 4604551"/>
              <a:gd name="connsiteY82" fmla="*/ 1110051 h 3533299"/>
              <a:gd name="connsiteX83" fmla="*/ 2919632 w 4604551"/>
              <a:gd name="connsiteY83" fmla="*/ 1110018 h 3533299"/>
              <a:gd name="connsiteX84" fmla="*/ 3074942 w 4604551"/>
              <a:gd name="connsiteY84" fmla="*/ 840891 h 3533299"/>
              <a:gd name="connsiteX85" fmla="*/ 2977127 w 4604551"/>
              <a:gd name="connsiteY85" fmla="*/ 671558 h 3533299"/>
              <a:gd name="connsiteX86" fmla="*/ 3096779 w 4604551"/>
              <a:gd name="connsiteY86" fmla="*/ 571117 h 3533299"/>
              <a:gd name="connsiteX87" fmla="*/ 3246604 w 4604551"/>
              <a:gd name="connsiteY87" fmla="*/ 696791 h 3533299"/>
              <a:gd name="connsiteX88" fmla="*/ 3538569 w 4604551"/>
              <a:gd name="connsiteY88" fmla="*/ 590460 h 3533299"/>
              <a:gd name="connsiteX89" fmla="*/ 3572484 w 4604551"/>
              <a:gd name="connsiteY89" fmla="*/ 397869 h 3533299"/>
              <a:gd name="connsiteX90" fmla="*/ 1636362 w 4604551"/>
              <a:gd name="connsiteY90" fmla="*/ 0 h 3533299"/>
              <a:gd name="connsiteX91" fmla="*/ 1863056 w 4604551"/>
              <a:gd name="connsiteY91" fmla="*/ 56473 h 3533299"/>
              <a:gd name="connsiteX92" fmla="*/ 1842706 w 4604551"/>
              <a:gd name="connsiteY92" fmla="*/ 348206 h 3533299"/>
              <a:gd name="connsiteX93" fmla="*/ 2227990 w 4604551"/>
              <a:gd name="connsiteY93" fmla="*/ 607973 h 3533299"/>
              <a:gd name="connsiteX94" fmla="*/ 2490806 w 4604551"/>
              <a:gd name="connsiteY94" fmla="*/ 479716 h 3533299"/>
              <a:gd name="connsiteX95" fmla="*/ 2628161 w 4604551"/>
              <a:gd name="connsiteY95" fmla="*/ 668693 h 3533299"/>
              <a:gd name="connsiteX96" fmla="*/ 2425052 w 4604551"/>
              <a:gd name="connsiteY96" fmla="*/ 879093 h 3533299"/>
              <a:gd name="connsiteX97" fmla="*/ 2553221 w 4604551"/>
              <a:gd name="connsiteY97" fmla="*/ 1325741 h 3533299"/>
              <a:gd name="connsiteX98" fmla="*/ 2836992 w 4604551"/>
              <a:gd name="connsiteY98" fmla="*/ 1396426 h 3533299"/>
              <a:gd name="connsiteX99" fmla="*/ 2820741 w 4604551"/>
              <a:gd name="connsiteY99" fmla="*/ 1629482 h 3533299"/>
              <a:gd name="connsiteX100" fmla="*/ 2529907 w 4604551"/>
              <a:gd name="connsiteY100" fmla="*/ 1660100 h 3533299"/>
              <a:gd name="connsiteX101" fmla="*/ 2340990 w 4604551"/>
              <a:gd name="connsiteY101" fmla="*/ 2084638 h 3533299"/>
              <a:gd name="connsiteX102" fmla="*/ 2512935 w 4604551"/>
              <a:gd name="connsiteY102" fmla="*/ 2321191 h 3533299"/>
              <a:gd name="connsiteX103" fmla="*/ 2350682 w 4604551"/>
              <a:gd name="connsiteY103" fmla="*/ 2489276 h 3533299"/>
              <a:gd name="connsiteX104" fmla="*/ 2108207 w 4604551"/>
              <a:gd name="connsiteY104" fmla="*/ 2325786 h 3533299"/>
              <a:gd name="connsiteX105" fmla="*/ 1690602 w 4604551"/>
              <a:gd name="connsiteY105" fmla="*/ 2529567 h 3533299"/>
              <a:gd name="connsiteX106" fmla="*/ 1670266 w 4604551"/>
              <a:gd name="connsiteY106" fmla="*/ 2821302 h 3533299"/>
              <a:gd name="connsiteX107" fmla="*/ 1437929 w 4604551"/>
              <a:gd name="connsiteY107" fmla="*/ 2845767 h 3533299"/>
              <a:gd name="connsiteX108" fmla="*/ 1357275 w 4604551"/>
              <a:gd name="connsiteY108" fmla="*/ 2564668 h 3533299"/>
              <a:gd name="connsiteX109" fmla="*/ 906381 w 4604551"/>
              <a:gd name="connsiteY109" fmla="*/ 2452343 h 3533299"/>
              <a:gd name="connsiteX110" fmla="*/ 703280 w 4604551"/>
              <a:gd name="connsiteY110" fmla="*/ 2662752 h 3533299"/>
              <a:gd name="connsiteX111" fmla="*/ 509574 w 4604551"/>
              <a:gd name="connsiteY111" fmla="*/ 2532151 h 3533299"/>
              <a:gd name="connsiteX112" fmla="*/ 628474 w 4604551"/>
              <a:gd name="connsiteY112" fmla="*/ 2264971 h 3533299"/>
              <a:gd name="connsiteX113" fmla="*/ 355272 w 4604551"/>
              <a:gd name="connsiteY113" fmla="*/ 1889096 h 3533299"/>
              <a:gd name="connsiteX114" fmla="*/ 64439 w 4604551"/>
              <a:gd name="connsiteY114" fmla="*/ 1919730 h 3533299"/>
              <a:gd name="connsiteX115" fmla="*/ 0 w 4604551"/>
              <a:gd name="connsiteY115" fmla="*/ 1695171 h 3533299"/>
              <a:gd name="connsiteX116" fmla="*/ 262823 w 4604551"/>
              <a:gd name="connsiteY116" fmla="*/ 1566928 h 3533299"/>
              <a:gd name="connsiteX117" fmla="*/ 295146 w 4604551"/>
              <a:gd name="connsiteY117" fmla="*/ 1103380 h 3533299"/>
              <a:gd name="connsiteX118" fmla="*/ 52664 w 4604551"/>
              <a:gd name="connsiteY118" fmla="*/ 939902 h 3533299"/>
              <a:gd name="connsiteX119" fmla="*/ 147644 w 4604551"/>
              <a:gd name="connsiteY119" fmla="*/ 726458 h 3533299"/>
              <a:gd name="connsiteX120" fmla="*/ 431412 w 4604551"/>
              <a:gd name="connsiteY120" fmla="*/ 797159 h 3533299"/>
              <a:gd name="connsiteX121" fmla="*/ 754136 w 4604551"/>
              <a:gd name="connsiteY121" fmla="*/ 462835 h 3533299"/>
              <a:gd name="connsiteX122" fmla="*/ 673466 w 4604551"/>
              <a:gd name="connsiteY122" fmla="*/ 181742 h 3533299"/>
              <a:gd name="connsiteX123" fmla="*/ 883422 w 4604551"/>
              <a:gd name="connsiteY123" fmla="*/ 79286 h 3533299"/>
              <a:gd name="connsiteX124" fmla="*/ 1055355 w 4604551"/>
              <a:gd name="connsiteY124" fmla="*/ 315848 h 3533299"/>
              <a:gd name="connsiteX125" fmla="*/ 1517475 w 4604551"/>
              <a:gd name="connsiteY125" fmla="*/ 267185 h 353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604551" h="3533299">
                <a:moveTo>
                  <a:pt x="3040698" y="2522611"/>
                </a:moveTo>
                <a:cubicBezTo>
                  <a:pt x="3019213" y="2520494"/>
                  <a:pt x="2998020" y="2520626"/>
                  <a:pt x="2977348" y="2522817"/>
                </a:cubicBezTo>
                <a:cubicBezTo>
                  <a:pt x="2832644" y="2538158"/>
                  <a:pt x="2713477" y="2654394"/>
                  <a:pt x="2698510" y="2806309"/>
                </a:cubicBezTo>
                <a:cubicBezTo>
                  <a:pt x="2681404" y="2979926"/>
                  <a:pt x="2806872" y="3134400"/>
                  <a:pt x="2978752" y="3151334"/>
                </a:cubicBezTo>
                <a:cubicBezTo>
                  <a:pt x="3150631" y="3168269"/>
                  <a:pt x="3303834" y="3041252"/>
                  <a:pt x="3320940" y="2867635"/>
                </a:cubicBezTo>
                <a:cubicBezTo>
                  <a:pt x="3338045" y="2694018"/>
                  <a:pt x="3212577" y="2539545"/>
                  <a:pt x="3040698" y="2522611"/>
                </a:cubicBezTo>
                <a:close/>
                <a:moveTo>
                  <a:pt x="3021295" y="2130626"/>
                </a:moveTo>
                <a:lnTo>
                  <a:pt x="3135952" y="2141900"/>
                </a:lnTo>
                <a:lnTo>
                  <a:pt x="3146973" y="2285695"/>
                </a:lnTo>
                <a:cubicBezTo>
                  <a:pt x="3221865" y="2304340"/>
                  <a:pt x="3292171" y="2338050"/>
                  <a:pt x="3353604" y="2384765"/>
                </a:cubicBezTo>
                <a:lnTo>
                  <a:pt x="3472619" y="2303317"/>
                </a:lnTo>
                <a:lnTo>
                  <a:pt x="3553204" y="2385654"/>
                </a:lnTo>
                <a:lnTo>
                  <a:pt x="3469218" y="2502891"/>
                </a:lnTo>
                <a:cubicBezTo>
                  <a:pt x="3514602" y="2565313"/>
                  <a:pt x="3546793" y="2636328"/>
                  <a:pt x="3563824" y="2711603"/>
                </a:cubicBezTo>
                <a:lnTo>
                  <a:pt x="3707349" y="2725711"/>
                </a:lnTo>
                <a:lnTo>
                  <a:pt x="3716157" y="2840584"/>
                </a:lnTo>
                <a:lnTo>
                  <a:pt x="3576460" y="2876407"/>
                </a:lnTo>
                <a:cubicBezTo>
                  <a:pt x="3571103" y="2953399"/>
                  <a:pt x="3550115" y="3028490"/>
                  <a:pt x="3514776" y="3097102"/>
                </a:cubicBezTo>
                <a:lnTo>
                  <a:pt x="3615653" y="3200166"/>
                </a:lnTo>
                <a:lnTo>
                  <a:pt x="3548562" y="3293825"/>
                </a:lnTo>
                <a:lnTo>
                  <a:pt x="3418520" y="3231472"/>
                </a:lnTo>
                <a:cubicBezTo>
                  <a:pt x="3364928" y="3287006"/>
                  <a:pt x="3300581" y="3331040"/>
                  <a:pt x="3229408" y="3360883"/>
                </a:cubicBezTo>
                <a:lnTo>
                  <a:pt x="3240436" y="3504678"/>
                </a:lnTo>
                <a:lnTo>
                  <a:pt x="3128838" y="3533299"/>
                </a:lnTo>
                <a:lnTo>
                  <a:pt x="3069301" y="3401945"/>
                </a:lnTo>
                <a:cubicBezTo>
                  <a:pt x="2992549" y="3410039"/>
                  <a:pt x="2914953" y="3402409"/>
                  <a:pt x="2841248" y="3379522"/>
                </a:cubicBezTo>
                <a:lnTo>
                  <a:pt x="2757267" y="3496763"/>
                </a:lnTo>
                <a:lnTo>
                  <a:pt x="2653380" y="3446954"/>
                </a:lnTo>
                <a:lnTo>
                  <a:pt x="2692205" y="3308061"/>
                </a:lnTo>
                <a:cubicBezTo>
                  <a:pt x="2628207" y="3264927"/>
                  <a:pt x="2573670" y="3209204"/>
                  <a:pt x="2531920" y="3144295"/>
                </a:cubicBezTo>
                <a:lnTo>
                  <a:pt x="2392225" y="3180125"/>
                </a:lnTo>
                <a:lnTo>
                  <a:pt x="2344660" y="3075192"/>
                </a:lnTo>
                <a:lnTo>
                  <a:pt x="2463680" y="2993751"/>
                </a:lnTo>
                <a:cubicBezTo>
                  <a:pt x="2442381" y="2919571"/>
                  <a:pt x="2436421" y="2841828"/>
                  <a:pt x="2446162" y="2765268"/>
                </a:cubicBezTo>
                <a:lnTo>
                  <a:pt x="2316118" y="2702922"/>
                </a:lnTo>
                <a:lnTo>
                  <a:pt x="2347130" y="2591964"/>
                </a:lnTo>
                <a:lnTo>
                  <a:pt x="2490655" y="2606081"/>
                </a:lnTo>
                <a:cubicBezTo>
                  <a:pt x="2522022" y="2535565"/>
                  <a:pt x="2567427" y="2472180"/>
                  <a:pt x="2624101" y="2419793"/>
                </a:cubicBezTo>
                <a:lnTo>
                  <a:pt x="2564557" y="2288443"/>
                </a:lnTo>
                <a:lnTo>
                  <a:pt x="2659636" y="2223379"/>
                </a:lnTo>
                <a:lnTo>
                  <a:pt x="2760508" y="2326448"/>
                </a:lnTo>
                <a:cubicBezTo>
                  <a:pt x="2829863" y="2292592"/>
                  <a:pt x="2905389" y="2273222"/>
                  <a:pt x="2982478" y="2269521"/>
                </a:cubicBezTo>
                <a:close/>
                <a:moveTo>
                  <a:pt x="3650784" y="924249"/>
                </a:moveTo>
                <a:cubicBezTo>
                  <a:pt x="3621510" y="924249"/>
                  <a:pt x="3592928" y="927245"/>
                  <a:pt x="3565325" y="932950"/>
                </a:cubicBezTo>
                <a:cubicBezTo>
                  <a:pt x="3372095" y="972891"/>
                  <a:pt x="3226740" y="1145589"/>
                  <a:pt x="3226741" y="1352579"/>
                </a:cubicBezTo>
                <a:cubicBezTo>
                  <a:pt x="3226741" y="1589139"/>
                  <a:pt x="3416591" y="1780910"/>
                  <a:pt x="3650783" y="1780909"/>
                </a:cubicBezTo>
                <a:cubicBezTo>
                  <a:pt x="3884976" y="1780909"/>
                  <a:pt x="4074826" y="1589139"/>
                  <a:pt x="4074827" y="1352579"/>
                </a:cubicBezTo>
                <a:cubicBezTo>
                  <a:pt x="4074826" y="1116019"/>
                  <a:pt x="3884975" y="924249"/>
                  <a:pt x="3650784" y="924249"/>
                </a:cubicBezTo>
                <a:close/>
                <a:moveTo>
                  <a:pt x="1432390" y="773829"/>
                </a:moveTo>
                <a:cubicBezTo>
                  <a:pt x="1137558" y="761876"/>
                  <a:pt x="864166" y="959879"/>
                  <a:pt x="789281" y="1260229"/>
                </a:cubicBezTo>
                <a:cubicBezTo>
                  <a:pt x="703698" y="1603485"/>
                  <a:pt x="909796" y="1950434"/>
                  <a:pt x="1249616" y="2035160"/>
                </a:cubicBezTo>
                <a:cubicBezTo>
                  <a:pt x="1589437" y="2119887"/>
                  <a:pt x="1934294" y="1910307"/>
                  <a:pt x="2019878" y="1567051"/>
                </a:cubicBezTo>
                <a:cubicBezTo>
                  <a:pt x="2105460" y="1223795"/>
                  <a:pt x="1899361" y="876846"/>
                  <a:pt x="1559542" y="792120"/>
                </a:cubicBezTo>
                <a:cubicBezTo>
                  <a:pt x="1517064" y="781529"/>
                  <a:pt x="1474508" y="775537"/>
                  <a:pt x="1432390" y="773829"/>
                </a:cubicBezTo>
                <a:close/>
                <a:moveTo>
                  <a:pt x="3728706" y="397838"/>
                </a:moveTo>
                <a:lnTo>
                  <a:pt x="3762697" y="590416"/>
                </a:lnTo>
                <a:cubicBezTo>
                  <a:pt x="3866237" y="605619"/>
                  <a:pt x="3965593" y="641760"/>
                  <a:pt x="4054704" y="696632"/>
                </a:cubicBezTo>
                <a:lnTo>
                  <a:pt x="4204479" y="570899"/>
                </a:lnTo>
                <a:lnTo>
                  <a:pt x="4324171" y="671293"/>
                </a:lnTo>
                <a:lnTo>
                  <a:pt x="4226424" y="840664"/>
                </a:lnTo>
                <a:cubicBezTo>
                  <a:pt x="4295967" y="918865"/>
                  <a:pt x="4348848" y="1010415"/>
                  <a:pt x="4381839" y="1109730"/>
                </a:cubicBezTo>
                <a:lnTo>
                  <a:pt x="4577393" y="1109686"/>
                </a:lnTo>
                <a:lnTo>
                  <a:pt x="4604551" y="1263529"/>
                </a:lnTo>
                <a:lnTo>
                  <a:pt x="4420802" y="1330444"/>
                </a:lnTo>
                <a:cubicBezTo>
                  <a:pt x="4423809" y="1435051"/>
                  <a:pt x="4405471" y="1539174"/>
                  <a:pt x="4366905" y="1636459"/>
                </a:cubicBezTo>
                <a:lnTo>
                  <a:pt x="4516736" y="1762126"/>
                </a:lnTo>
                <a:lnTo>
                  <a:pt x="4438653" y="1897433"/>
                </a:lnTo>
                <a:lnTo>
                  <a:pt x="4254879" y="1830581"/>
                </a:lnTo>
                <a:cubicBezTo>
                  <a:pt x="4189944" y="1912647"/>
                  <a:pt x="4108966" y="1980623"/>
                  <a:pt x="4016889" y="2030357"/>
                </a:cubicBezTo>
                <a:lnTo>
                  <a:pt x="4050890" y="2222934"/>
                </a:lnTo>
                <a:lnTo>
                  <a:pt x="3904100" y="2276394"/>
                </a:lnTo>
                <a:lnTo>
                  <a:pt x="3806295" y="2107055"/>
                </a:lnTo>
                <a:cubicBezTo>
                  <a:pt x="3703799" y="2128181"/>
                  <a:pt x="3598073" y="2128203"/>
                  <a:pt x="3495570" y="2107117"/>
                </a:cubicBezTo>
                <a:lnTo>
                  <a:pt x="3397830" y="2276493"/>
                </a:lnTo>
                <a:lnTo>
                  <a:pt x="3251019" y="2223091"/>
                </a:lnTo>
                <a:lnTo>
                  <a:pt x="3284944" y="2030502"/>
                </a:lnTo>
                <a:cubicBezTo>
                  <a:pt x="3192848" y="1980803"/>
                  <a:pt x="3111845" y="1912860"/>
                  <a:pt x="3046875" y="1830819"/>
                </a:cubicBezTo>
                <a:lnTo>
                  <a:pt x="2863129" y="1897743"/>
                </a:lnTo>
                <a:lnTo>
                  <a:pt x="2784992" y="1762467"/>
                </a:lnTo>
                <a:lnTo>
                  <a:pt x="2934773" y="1636742"/>
                </a:lnTo>
                <a:cubicBezTo>
                  <a:pt x="2896170" y="1539472"/>
                  <a:pt x="2877790" y="1435355"/>
                  <a:pt x="2880756" y="1330748"/>
                </a:cubicBezTo>
                <a:lnTo>
                  <a:pt x="2696980" y="1263905"/>
                </a:lnTo>
                <a:lnTo>
                  <a:pt x="2724077" y="1110051"/>
                </a:lnTo>
                <a:lnTo>
                  <a:pt x="2919632" y="1110018"/>
                </a:lnTo>
                <a:cubicBezTo>
                  <a:pt x="2952584" y="1010691"/>
                  <a:pt x="3005428" y="919119"/>
                  <a:pt x="3074942" y="840891"/>
                </a:cubicBezTo>
                <a:lnTo>
                  <a:pt x="2977127" y="671558"/>
                </a:lnTo>
                <a:lnTo>
                  <a:pt x="3096779" y="571117"/>
                </a:lnTo>
                <a:lnTo>
                  <a:pt x="3246604" y="696791"/>
                </a:lnTo>
                <a:cubicBezTo>
                  <a:pt x="3335693" y="641884"/>
                  <a:pt x="3435035" y="605704"/>
                  <a:pt x="3538569" y="590460"/>
                </a:cubicBezTo>
                <a:lnTo>
                  <a:pt x="3572484" y="397869"/>
                </a:lnTo>
                <a:close/>
                <a:moveTo>
                  <a:pt x="1636362" y="0"/>
                </a:moveTo>
                <a:lnTo>
                  <a:pt x="1863056" y="56473"/>
                </a:lnTo>
                <a:lnTo>
                  <a:pt x="1842706" y="348206"/>
                </a:lnTo>
                <a:cubicBezTo>
                  <a:pt x="1987446" y="407726"/>
                  <a:pt x="2118539" y="496113"/>
                  <a:pt x="2227990" y="607973"/>
                </a:cubicBezTo>
                <a:lnTo>
                  <a:pt x="2490806" y="479716"/>
                </a:lnTo>
                <a:lnTo>
                  <a:pt x="2628161" y="668693"/>
                </a:lnTo>
                <a:lnTo>
                  <a:pt x="2425052" y="879093"/>
                </a:lnTo>
                <a:cubicBezTo>
                  <a:pt x="2497670" y="1017724"/>
                  <a:pt x="2541280" y="1169697"/>
                  <a:pt x="2553221" y="1325741"/>
                </a:cubicBezTo>
                <a:lnTo>
                  <a:pt x="2836992" y="1396426"/>
                </a:lnTo>
                <a:lnTo>
                  <a:pt x="2820741" y="1629482"/>
                </a:lnTo>
                <a:lnTo>
                  <a:pt x="2529907" y="1660100"/>
                </a:lnTo>
                <a:cubicBezTo>
                  <a:pt x="2496425" y="1812976"/>
                  <a:pt x="2432146" y="1957427"/>
                  <a:pt x="2340990" y="2084638"/>
                </a:cubicBezTo>
                <a:lnTo>
                  <a:pt x="2512935" y="2321191"/>
                </a:lnTo>
                <a:lnTo>
                  <a:pt x="2350682" y="2489276"/>
                </a:lnTo>
                <a:lnTo>
                  <a:pt x="2108207" y="2325786"/>
                </a:lnTo>
                <a:cubicBezTo>
                  <a:pt x="1984294" y="2421374"/>
                  <a:pt x="1842201" y="2490712"/>
                  <a:pt x="1690602" y="2529567"/>
                </a:cubicBezTo>
                <a:lnTo>
                  <a:pt x="1670266" y="2821302"/>
                </a:lnTo>
                <a:lnTo>
                  <a:pt x="1437929" y="2845767"/>
                </a:lnTo>
                <a:lnTo>
                  <a:pt x="1357275" y="2564668"/>
                </a:lnTo>
                <a:cubicBezTo>
                  <a:pt x="1200907" y="2558242"/>
                  <a:pt x="1047488" y="2520023"/>
                  <a:pt x="906381" y="2452343"/>
                </a:cubicBezTo>
                <a:lnTo>
                  <a:pt x="703280" y="2662752"/>
                </a:lnTo>
                <a:lnTo>
                  <a:pt x="509574" y="2532151"/>
                </a:lnTo>
                <a:lnTo>
                  <a:pt x="628474" y="2264971"/>
                </a:lnTo>
                <a:cubicBezTo>
                  <a:pt x="512821" y="2159538"/>
                  <a:pt x="419864" y="2031645"/>
                  <a:pt x="355272" y="1889096"/>
                </a:cubicBezTo>
                <a:lnTo>
                  <a:pt x="64439" y="1919730"/>
                </a:lnTo>
                <a:lnTo>
                  <a:pt x="0" y="1695171"/>
                </a:lnTo>
                <a:lnTo>
                  <a:pt x="262823" y="1566928"/>
                </a:lnTo>
                <a:cubicBezTo>
                  <a:pt x="241998" y="1411821"/>
                  <a:pt x="252996" y="1254096"/>
                  <a:pt x="295146" y="1103380"/>
                </a:cubicBezTo>
                <a:lnTo>
                  <a:pt x="52664" y="939902"/>
                </a:lnTo>
                <a:lnTo>
                  <a:pt x="147644" y="726458"/>
                </a:lnTo>
                <a:lnTo>
                  <a:pt x="431412" y="797159"/>
                </a:lnTo>
                <a:cubicBezTo>
                  <a:pt x="515161" y="664954"/>
                  <a:pt x="624968" y="551199"/>
                  <a:pt x="754136" y="462835"/>
                </a:cubicBezTo>
                <a:lnTo>
                  <a:pt x="673466" y="181742"/>
                </a:lnTo>
                <a:lnTo>
                  <a:pt x="883422" y="79286"/>
                </a:lnTo>
                <a:lnTo>
                  <a:pt x="1055355" y="315848"/>
                </a:lnTo>
                <a:cubicBezTo>
                  <a:pt x="1204490" y="268405"/>
                  <a:pt x="1361729" y="251848"/>
                  <a:pt x="1517475" y="267185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ctr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4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52" name="Freihandform 42">
            <a:extLst>
              <a:ext uri="{FF2B5EF4-FFF2-40B4-BE49-F238E27FC236}">
                <a16:creationId xmlns:a16="http://schemas.microsoft.com/office/drawing/2014/main" id="{75179FB9-4AAB-48CC-A574-780481441079}"/>
              </a:ext>
            </a:extLst>
          </p:cNvPr>
          <p:cNvSpPr/>
          <p:nvPr/>
        </p:nvSpPr>
        <p:spPr>
          <a:xfrm>
            <a:off x="1343473" y="3263744"/>
            <a:ext cx="432048" cy="332440"/>
          </a:xfrm>
          <a:custGeom>
            <a:avLst/>
            <a:gdLst>
              <a:gd name="connsiteX0" fmla="*/ 1951162 w 3589928"/>
              <a:gd name="connsiteY0" fmla="*/ 1677139 h 1942250"/>
              <a:gd name="connsiteX1" fmla="*/ 1951393 w 3589928"/>
              <a:gd name="connsiteY1" fmla="*/ 1678034 h 1942250"/>
              <a:gd name="connsiteX2" fmla="*/ 1948132 w 3589928"/>
              <a:gd name="connsiteY2" fmla="*/ 1705327 h 1942250"/>
              <a:gd name="connsiteX3" fmla="*/ 1948709 w 3589928"/>
              <a:gd name="connsiteY3" fmla="*/ 1699966 h 1942250"/>
              <a:gd name="connsiteX4" fmla="*/ 1946997 w 3589928"/>
              <a:gd name="connsiteY4" fmla="*/ 1714247 h 1942250"/>
              <a:gd name="connsiteX5" fmla="*/ 1950067 w 3589928"/>
              <a:gd name="connsiteY5" fmla="*/ 1685679 h 1942250"/>
              <a:gd name="connsiteX6" fmla="*/ 1950194 w 3589928"/>
              <a:gd name="connsiteY6" fmla="*/ 1686149 h 1942250"/>
              <a:gd name="connsiteX7" fmla="*/ 1799409 w 3589928"/>
              <a:gd name="connsiteY7" fmla="*/ 1554892 h 1942250"/>
              <a:gd name="connsiteX8" fmla="*/ 1818290 w 3589928"/>
              <a:gd name="connsiteY8" fmla="*/ 1557092 h 1942250"/>
              <a:gd name="connsiteX9" fmla="*/ 1807785 w 3589928"/>
              <a:gd name="connsiteY9" fmla="*/ 1569079 h 1942250"/>
              <a:gd name="connsiteX10" fmla="*/ 1808145 w 3589928"/>
              <a:gd name="connsiteY10" fmla="*/ 1569020 h 1942250"/>
              <a:gd name="connsiteX11" fmla="*/ 1818348 w 3589928"/>
              <a:gd name="connsiteY11" fmla="*/ 1557376 h 1942250"/>
              <a:gd name="connsiteX12" fmla="*/ 1842334 w 3589928"/>
              <a:gd name="connsiteY12" fmla="*/ 1560170 h 1942250"/>
              <a:gd name="connsiteX13" fmla="*/ 1863371 w 3589928"/>
              <a:gd name="connsiteY13" fmla="*/ 1572019 h 1942250"/>
              <a:gd name="connsiteX14" fmla="*/ 1863376 w 3589928"/>
              <a:gd name="connsiteY14" fmla="*/ 1572020 h 1942250"/>
              <a:gd name="connsiteX15" fmla="*/ 1863375 w 3589928"/>
              <a:gd name="connsiteY15" fmla="*/ 1572021 h 1942250"/>
              <a:gd name="connsiteX16" fmla="*/ 1881222 w 3589928"/>
              <a:gd name="connsiteY16" fmla="*/ 1582074 h 1942250"/>
              <a:gd name="connsiteX17" fmla="*/ 1911947 w 3589928"/>
              <a:gd name="connsiteY17" fmla="*/ 1608693 h 1942250"/>
              <a:gd name="connsiteX18" fmla="*/ 1925753 w 3589928"/>
              <a:gd name="connsiteY18" fmla="*/ 1626623 h 1942250"/>
              <a:gd name="connsiteX19" fmla="*/ 1925362 w 3589928"/>
              <a:gd name="connsiteY19" fmla="*/ 1627242 h 1942250"/>
              <a:gd name="connsiteX20" fmla="*/ 1925428 w 3589928"/>
              <a:gd name="connsiteY20" fmla="*/ 1627330 h 1942250"/>
              <a:gd name="connsiteX21" fmla="*/ 1925594 w 3589928"/>
              <a:gd name="connsiteY21" fmla="*/ 1627065 h 1942250"/>
              <a:gd name="connsiteX22" fmla="*/ 1939064 w 3589928"/>
              <a:gd name="connsiteY22" fmla="*/ 1644618 h 1942250"/>
              <a:gd name="connsiteX23" fmla="*/ 1950064 w 3589928"/>
              <a:gd name="connsiteY23" fmla="*/ 1685641 h 1942250"/>
              <a:gd name="connsiteX24" fmla="*/ 1946993 w 3589928"/>
              <a:gd name="connsiteY24" fmla="*/ 1714208 h 1942250"/>
              <a:gd name="connsiteX25" fmla="*/ 1945134 w 3589928"/>
              <a:gd name="connsiteY25" fmla="*/ 1729706 h 1942250"/>
              <a:gd name="connsiteX26" fmla="*/ 1937045 w 3589928"/>
              <a:gd name="connsiteY26" fmla="*/ 1744162 h 1942250"/>
              <a:gd name="connsiteX27" fmla="*/ 1937050 w 3589928"/>
              <a:gd name="connsiteY27" fmla="*/ 1744166 h 1942250"/>
              <a:gd name="connsiteX28" fmla="*/ 1936477 w 3589928"/>
              <a:gd name="connsiteY28" fmla="*/ 1745176 h 1942250"/>
              <a:gd name="connsiteX29" fmla="*/ 1927718 w 3589928"/>
              <a:gd name="connsiteY29" fmla="*/ 1760829 h 1942250"/>
              <a:gd name="connsiteX30" fmla="*/ 1927969 w 3589928"/>
              <a:gd name="connsiteY30" fmla="*/ 1761001 h 1942250"/>
              <a:gd name="connsiteX31" fmla="*/ 1923859 w 3589928"/>
              <a:gd name="connsiteY31" fmla="*/ 1768281 h 1942250"/>
              <a:gd name="connsiteX32" fmla="*/ 1807959 w 3589928"/>
              <a:gd name="connsiteY32" fmla="*/ 1902757 h 1942250"/>
              <a:gd name="connsiteX33" fmla="*/ 1648991 w 3589928"/>
              <a:gd name="connsiteY33" fmla="*/ 1915019 h 1942250"/>
              <a:gd name="connsiteX34" fmla="*/ 1618264 w 3589928"/>
              <a:gd name="connsiteY34" fmla="*/ 1888399 h 1942250"/>
              <a:gd name="connsiteX35" fmla="*/ 1585181 w 3589928"/>
              <a:gd name="connsiteY35" fmla="*/ 1768133 h 1942250"/>
              <a:gd name="connsiteX36" fmla="*/ 1604361 w 3589928"/>
              <a:gd name="connsiteY36" fmla="*/ 1734152 h 1942250"/>
              <a:gd name="connsiteX37" fmla="*/ 1626207 w 3589928"/>
              <a:gd name="connsiteY37" fmla="*/ 1708805 h 1942250"/>
              <a:gd name="connsiteX38" fmla="*/ 1625851 w 3589928"/>
              <a:gd name="connsiteY38" fmla="*/ 1708580 h 1942250"/>
              <a:gd name="connsiteX39" fmla="*/ 1712621 w 3589928"/>
              <a:gd name="connsiteY39" fmla="*/ 1607905 h 1942250"/>
              <a:gd name="connsiteX40" fmla="*/ 1712353 w 3589928"/>
              <a:gd name="connsiteY40" fmla="*/ 1607628 h 1942250"/>
              <a:gd name="connsiteX41" fmla="*/ 1726985 w 3589928"/>
              <a:gd name="connsiteY41" fmla="*/ 1590649 h 1942250"/>
              <a:gd name="connsiteX42" fmla="*/ 1737186 w 3589928"/>
              <a:gd name="connsiteY42" fmla="*/ 1582703 h 1942250"/>
              <a:gd name="connsiteX43" fmla="*/ 1742584 w 3589928"/>
              <a:gd name="connsiteY43" fmla="*/ 1587460 h 1942250"/>
              <a:gd name="connsiteX44" fmla="*/ 1742734 w 3589928"/>
              <a:gd name="connsiteY44" fmla="*/ 1587359 h 1942250"/>
              <a:gd name="connsiteX45" fmla="*/ 1737127 w 3589928"/>
              <a:gd name="connsiteY45" fmla="*/ 1582418 h 1942250"/>
              <a:gd name="connsiteX46" fmla="*/ 1757677 w 3589928"/>
              <a:gd name="connsiteY46" fmla="*/ 1566412 h 1942250"/>
              <a:gd name="connsiteX47" fmla="*/ 1799409 w 3589928"/>
              <a:gd name="connsiteY47" fmla="*/ 1554892 h 1942250"/>
              <a:gd name="connsiteX48" fmla="*/ 1751577 w 3589928"/>
              <a:gd name="connsiteY48" fmla="*/ 1402419 h 1942250"/>
              <a:gd name="connsiteX49" fmla="*/ 1737605 w 3589928"/>
              <a:gd name="connsiteY49" fmla="*/ 1422791 h 1942250"/>
              <a:gd name="connsiteX50" fmla="*/ 1719370 w 3589928"/>
              <a:gd name="connsiteY50" fmla="*/ 1508982 h 1942250"/>
              <a:gd name="connsiteX51" fmla="*/ 1737607 w 3589928"/>
              <a:gd name="connsiteY51" fmla="*/ 1422790 h 1942250"/>
              <a:gd name="connsiteX52" fmla="*/ 1879120 w 3589928"/>
              <a:gd name="connsiteY52" fmla="*/ 1340760 h 1942250"/>
              <a:gd name="connsiteX53" fmla="*/ 1891734 w 3589928"/>
              <a:gd name="connsiteY53" fmla="*/ 1346123 h 1942250"/>
              <a:gd name="connsiteX54" fmla="*/ 1891734 w 3589928"/>
              <a:gd name="connsiteY54" fmla="*/ 1346122 h 1942250"/>
              <a:gd name="connsiteX55" fmla="*/ 1508214 w 3589928"/>
              <a:gd name="connsiteY55" fmla="*/ 1278347 h 1942250"/>
              <a:gd name="connsiteX56" fmla="*/ 1500802 w 3589928"/>
              <a:gd name="connsiteY56" fmla="*/ 1291495 h 1942250"/>
              <a:gd name="connsiteX57" fmla="*/ 1347803 w 3589928"/>
              <a:gd name="connsiteY57" fmla="*/ 1468557 h 1942250"/>
              <a:gd name="connsiteX58" fmla="*/ 1345253 w 3589928"/>
              <a:gd name="connsiteY58" fmla="*/ 1466943 h 1942250"/>
              <a:gd name="connsiteX59" fmla="*/ 1658039 w 3589928"/>
              <a:gd name="connsiteY59" fmla="*/ 1235113 h 1942250"/>
              <a:gd name="connsiteX60" fmla="*/ 1741669 w 3589928"/>
              <a:gd name="connsiteY60" fmla="*/ 1262821 h 1942250"/>
              <a:gd name="connsiteX61" fmla="*/ 1773168 w 3589928"/>
              <a:gd name="connsiteY61" fmla="*/ 1290040 h 1942250"/>
              <a:gd name="connsiteX62" fmla="*/ 1801155 w 3589928"/>
              <a:gd name="connsiteY62" fmla="*/ 1326179 h 1942250"/>
              <a:gd name="connsiteX63" fmla="*/ 1807920 w 3589928"/>
              <a:gd name="connsiteY63" fmla="*/ 1351107 h 1942250"/>
              <a:gd name="connsiteX64" fmla="*/ 1807920 w 3589928"/>
              <a:gd name="connsiteY64" fmla="*/ 1351108 h 1942250"/>
              <a:gd name="connsiteX65" fmla="*/ 1812711 w 3589928"/>
              <a:gd name="connsiteY65" fmla="*/ 1368766 h 1942250"/>
              <a:gd name="connsiteX66" fmla="*/ 1785002 w 3589928"/>
              <a:gd name="connsiteY66" fmla="*/ 1452395 h 1942250"/>
              <a:gd name="connsiteX67" fmla="*/ 1724623 w 3589928"/>
              <a:gd name="connsiteY67" fmla="*/ 1522275 h 1942250"/>
              <a:gd name="connsiteX68" fmla="*/ 1621301 w 3589928"/>
              <a:gd name="connsiteY68" fmla="*/ 1641849 h 1942250"/>
              <a:gd name="connsiteX69" fmla="*/ 1621303 w 3589928"/>
              <a:gd name="connsiteY69" fmla="*/ 1641849 h 1942250"/>
              <a:gd name="connsiteX70" fmla="*/ 1534828 w 3589928"/>
              <a:gd name="connsiteY70" fmla="*/ 1741924 h 1942250"/>
              <a:gd name="connsiteX71" fmla="*/ 1372472 w 3589928"/>
              <a:gd name="connsiteY71" fmla="*/ 1753761 h 1942250"/>
              <a:gd name="connsiteX72" fmla="*/ 1340974 w 3589928"/>
              <a:gd name="connsiteY72" fmla="*/ 1726543 h 1942250"/>
              <a:gd name="connsiteX73" fmla="*/ 1329137 w 3589928"/>
              <a:gd name="connsiteY73" fmla="*/ 1564185 h 1942250"/>
              <a:gd name="connsiteX74" fmla="*/ 1389136 w 3589928"/>
              <a:gd name="connsiteY74" fmla="*/ 1494748 h 1942250"/>
              <a:gd name="connsiteX75" fmla="*/ 1389133 w 3589928"/>
              <a:gd name="connsiteY75" fmla="*/ 1494747 h 1942250"/>
              <a:gd name="connsiteX76" fmla="*/ 1579312 w 3589928"/>
              <a:gd name="connsiteY76" fmla="*/ 1274658 h 1942250"/>
              <a:gd name="connsiteX77" fmla="*/ 1658039 w 3589928"/>
              <a:gd name="connsiteY77" fmla="*/ 1235113 h 1942250"/>
              <a:gd name="connsiteX78" fmla="*/ 3142004 w 3589928"/>
              <a:gd name="connsiteY78" fmla="*/ 1221976 h 1942250"/>
              <a:gd name="connsiteX79" fmla="*/ 3154535 w 3589928"/>
              <a:gd name="connsiteY79" fmla="*/ 1230340 h 1942250"/>
              <a:gd name="connsiteX80" fmla="*/ 3149733 w 3589928"/>
              <a:gd name="connsiteY80" fmla="*/ 1233546 h 1942250"/>
              <a:gd name="connsiteX81" fmla="*/ 3115985 w 3589928"/>
              <a:gd name="connsiteY81" fmla="*/ 1183026 h 1942250"/>
              <a:gd name="connsiteX82" fmla="*/ 3155551 w 3589928"/>
              <a:gd name="connsiteY82" fmla="*/ 1229662 h 1942250"/>
              <a:gd name="connsiteX83" fmla="*/ 3155550 w 3589928"/>
              <a:gd name="connsiteY83" fmla="*/ 1229661 h 1942250"/>
              <a:gd name="connsiteX84" fmla="*/ 3158201 w 3589928"/>
              <a:gd name="connsiteY84" fmla="*/ 1232786 h 1942250"/>
              <a:gd name="connsiteX85" fmla="*/ 3154535 w 3589928"/>
              <a:gd name="connsiteY85" fmla="*/ 1230340 h 1942250"/>
              <a:gd name="connsiteX86" fmla="*/ 3142005 w 3589928"/>
              <a:gd name="connsiteY86" fmla="*/ 1221975 h 1942250"/>
              <a:gd name="connsiteX87" fmla="*/ 1199433 w 3589928"/>
              <a:gd name="connsiteY87" fmla="*/ 1144050 h 1942250"/>
              <a:gd name="connsiteX88" fmla="*/ 1183648 w 3589928"/>
              <a:gd name="connsiteY88" fmla="*/ 1172046 h 1942250"/>
              <a:gd name="connsiteX89" fmla="*/ 1076156 w 3589928"/>
              <a:gd name="connsiteY89" fmla="*/ 1296443 h 1942250"/>
              <a:gd name="connsiteX90" fmla="*/ 1070725 w 3589928"/>
              <a:gd name="connsiteY90" fmla="*/ 1293001 h 1942250"/>
              <a:gd name="connsiteX91" fmla="*/ 2270850 w 3589928"/>
              <a:gd name="connsiteY91" fmla="*/ 1107160 h 1942250"/>
              <a:gd name="connsiteX92" fmla="*/ 2200352 w 3589928"/>
              <a:gd name="connsiteY92" fmla="*/ 1218425 h 1942250"/>
              <a:gd name="connsiteX93" fmla="*/ 2200352 w 3589928"/>
              <a:gd name="connsiteY93" fmla="*/ 1218427 h 1942250"/>
              <a:gd name="connsiteX94" fmla="*/ 1373834 w 3589928"/>
              <a:gd name="connsiteY94" fmla="*/ 1074212 h 1942250"/>
              <a:gd name="connsiteX95" fmla="*/ 1457465 w 3589928"/>
              <a:gd name="connsiteY95" fmla="*/ 1101919 h 1942250"/>
              <a:gd name="connsiteX96" fmla="*/ 1488963 w 3589928"/>
              <a:gd name="connsiteY96" fmla="*/ 1129137 h 1942250"/>
              <a:gd name="connsiteX97" fmla="*/ 1523250 w 3589928"/>
              <a:gd name="connsiteY97" fmla="*/ 1251677 h 1942250"/>
              <a:gd name="connsiteX98" fmla="*/ 1508213 w 3589928"/>
              <a:gd name="connsiteY98" fmla="*/ 1278347 h 1942250"/>
              <a:gd name="connsiteX99" fmla="*/ 1345251 w 3589928"/>
              <a:gd name="connsiteY99" fmla="*/ 1466940 h 1942250"/>
              <a:gd name="connsiteX100" fmla="*/ 1345253 w 3589928"/>
              <a:gd name="connsiteY100" fmla="*/ 1466941 h 1942250"/>
              <a:gd name="connsiteX101" fmla="*/ 1345250 w 3589928"/>
              <a:gd name="connsiteY101" fmla="*/ 1466943 h 1942250"/>
              <a:gd name="connsiteX102" fmla="*/ 1347800 w 3589928"/>
              <a:gd name="connsiteY102" fmla="*/ 1468558 h 1942250"/>
              <a:gd name="connsiteX103" fmla="*/ 1286993 w 3589928"/>
              <a:gd name="connsiteY103" fmla="*/ 1538927 h 1942250"/>
              <a:gd name="connsiteX104" fmla="*/ 1286986 w 3589928"/>
              <a:gd name="connsiteY104" fmla="*/ 1538938 h 1942250"/>
              <a:gd name="connsiteX105" fmla="*/ 1272631 w 3589928"/>
              <a:gd name="connsiteY105" fmla="*/ 1555553 h 1942250"/>
              <a:gd name="connsiteX106" fmla="*/ 1110275 w 3589928"/>
              <a:gd name="connsiteY106" fmla="*/ 1567390 h 1942250"/>
              <a:gd name="connsiteX107" fmla="*/ 1078775 w 3589928"/>
              <a:gd name="connsiteY107" fmla="*/ 1540171 h 1942250"/>
              <a:gd name="connsiteX108" fmla="*/ 1066937 w 3589928"/>
              <a:gd name="connsiteY108" fmla="*/ 1377814 h 1942250"/>
              <a:gd name="connsiteX109" fmla="*/ 1115636 w 3589928"/>
              <a:gd name="connsiteY109" fmla="*/ 1321458 h 1942250"/>
              <a:gd name="connsiteX110" fmla="*/ 1115632 w 3589928"/>
              <a:gd name="connsiteY110" fmla="*/ 1321456 h 1942250"/>
              <a:gd name="connsiteX111" fmla="*/ 1295107 w 3589928"/>
              <a:gd name="connsiteY111" fmla="*/ 1113753 h 1942250"/>
              <a:gd name="connsiteX112" fmla="*/ 1373834 w 3589928"/>
              <a:gd name="connsiteY112" fmla="*/ 1074212 h 1942250"/>
              <a:gd name="connsiteX113" fmla="*/ 2199591 w 3589928"/>
              <a:gd name="connsiteY113" fmla="*/ 958063 h 1942250"/>
              <a:gd name="connsiteX114" fmla="*/ 2199590 w 3589928"/>
              <a:gd name="connsiteY114" fmla="*/ 958064 h 1942250"/>
              <a:gd name="connsiteX115" fmla="*/ 2187428 w 3589928"/>
              <a:gd name="connsiteY115" fmla="*/ 962870 h 1942250"/>
              <a:gd name="connsiteX116" fmla="*/ 2167951 w 3589928"/>
              <a:gd name="connsiteY116" fmla="*/ 981773 h 1942250"/>
              <a:gd name="connsiteX117" fmla="*/ 2187430 w 3589928"/>
              <a:gd name="connsiteY117" fmla="*/ 962871 h 1942250"/>
              <a:gd name="connsiteX118" fmla="*/ 2199591 w 3589928"/>
              <a:gd name="connsiteY118" fmla="*/ 958065 h 1942250"/>
              <a:gd name="connsiteX119" fmla="*/ 2202267 w 3589928"/>
              <a:gd name="connsiteY119" fmla="*/ 959660 h 1942250"/>
              <a:gd name="connsiteX120" fmla="*/ 2202265 w 3589928"/>
              <a:gd name="connsiteY120" fmla="*/ 959660 h 1942250"/>
              <a:gd name="connsiteX121" fmla="*/ 2230945 w 3589928"/>
              <a:gd name="connsiteY121" fmla="*/ 976757 h 1942250"/>
              <a:gd name="connsiteX122" fmla="*/ 2230955 w 3589928"/>
              <a:gd name="connsiteY122" fmla="*/ 976763 h 1942250"/>
              <a:gd name="connsiteX123" fmla="*/ 2230961 w 3589928"/>
              <a:gd name="connsiteY123" fmla="*/ 976766 h 1942250"/>
              <a:gd name="connsiteX124" fmla="*/ 2318375 w 3589928"/>
              <a:gd name="connsiteY124" fmla="*/ 1032153 h 1942250"/>
              <a:gd name="connsiteX125" fmla="*/ 2230967 w 3589928"/>
              <a:gd name="connsiteY125" fmla="*/ 976769 h 1942250"/>
              <a:gd name="connsiteX126" fmla="*/ 2230961 w 3589928"/>
              <a:gd name="connsiteY126" fmla="*/ 976766 h 1942250"/>
              <a:gd name="connsiteX127" fmla="*/ 2230956 w 3589928"/>
              <a:gd name="connsiteY127" fmla="*/ 976762 h 1942250"/>
              <a:gd name="connsiteX128" fmla="*/ 2230945 w 3589928"/>
              <a:gd name="connsiteY128" fmla="*/ 976757 h 1942250"/>
              <a:gd name="connsiteX129" fmla="*/ 2230942 w 3589928"/>
              <a:gd name="connsiteY129" fmla="*/ 976755 h 1942250"/>
              <a:gd name="connsiteX130" fmla="*/ 2202265 w 3589928"/>
              <a:gd name="connsiteY130" fmla="*/ 959658 h 1942250"/>
              <a:gd name="connsiteX131" fmla="*/ 2202896 w 3589928"/>
              <a:gd name="connsiteY131" fmla="*/ 958983 h 1942250"/>
              <a:gd name="connsiteX132" fmla="*/ 2202894 w 3589928"/>
              <a:gd name="connsiteY132" fmla="*/ 958983 h 1942250"/>
              <a:gd name="connsiteX133" fmla="*/ 2202265 w 3589928"/>
              <a:gd name="connsiteY133" fmla="*/ 959658 h 1942250"/>
              <a:gd name="connsiteX134" fmla="*/ 2206177 w 3589928"/>
              <a:gd name="connsiteY134" fmla="*/ 955461 h 1942250"/>
              <a:gd name="connsiteX135" fmla="*/ 2202895 w 3589928"/>
              <a:gd name="connsiteY135" fmla="*/ 958982 h 1942250"/>
              <a:gd name="connsiteX136" fmla="*/ 2206178 w 3589928"/>
              <a:gd name="connsiteY136" fmla="*/ 955462 h 1942250"/>
              <a:gd name="connsiteX137" fmla="*/ 1056675 w 3589928"/>
              <a:gd name="connsiteY137" fmla="*/ 954763 h 1942250"/>
              <a:gd name="connsiteX138" fmla="*/ 1140307 w 3589928"/>
              <a:gd name="connsiteY138" fmla="*/ 982469 h 1942250"/>
              <a:gd name="connsiteX139" fmla="*/ 1171805 w 3589928"/>
              <a:gd name="connsiteY139" fmla="*/ 1009687 h 1942250"/>
              <a:gd name="connsiteX140" fmla="*/ 1206091 w 3589928"/>
              <a:gd name="connsiteY140" fmla="*/ 1132230 h 1942250"/>
              <a:gd name="connsiteX141" fmla="*/ 1199426 w 3589928"/>
              <a:gd name="connsiteY141" fmla="*/ 1144051 h 1942250"/>
              <a:gd name="connsiteX142" fmla="*/ 1070722 w 3589928"/>
              <a:gd name="connsiteY142" fmla="*/ 1292998 h 1942250"/>
              <a:gd name="connsiteX143" fmla="*/ 1070725 w 3589928"/>
              <a:gd name="connsiteY143" fmla="*/ 1293000 h 1942250"/>
              <a:gd name="connsiteX144" fmla="*/ 1070723 w 3589928"/>
              <a:gd name="connsiteY144" fmla="*/ 1293002 h 1942250"/>
              <a:gd name="connsiteX145" fmla="*/ 1076150 w 3589928"/>
              <a:gd name="connsiteY145" fmla="*/ 1296440 h 1942250"/>
              <a:gd name="connsiteX146" fmla="*/ 1012267 w 3589928"/>
              <a:gd name="connsiteY146" fmla="*/ 1370370 h 1942250"/>
              <a:gd name="connsiteX147" fmla="*/ 990286 w 3589928"/>
              <a:gd name="connsiteY147" fmla="*/ 1387393 h 1942250"/>
              <a:gd name="connsiteX148" fmla="*/ 990280 w 3589928"/>
              <a:gd name="connsiteY148" fmla="*/ 1387404 h 1942250"/>
              <a:gd name="connsiteX149" fmla="*/ 976133 w 3589928"/>
              <a:gd name="connsiteY149" fmla="*/ 1398359 h 1942250"/>
              <a:gd name="connsiteX150" fmla="*/ 849915 w 3589928"/>
              <a:gd name="connsiteY150" fmla="*/ 1382207 h 1942250"/>
              <a:gd name="connsiteX151" fmla="*/ 818415 w 3589928"/>
              <a:gd name="connsiteY151" fmla="*/ 1354991 h 1942250"/>
              <a:gd name="connsiteX152" fmla="*/ 806577 w 3589928"/>
              <a:gd name="connsiteY152" fmla="*/ 1192632 h 1942250"/>
              <a:gd name="connsiteX153" fmla="*/ 843987 w 3589928"/>
              <a:gd name="connsiteY153" fmla="*/ 1149341 h 1942250"/>
              <a:gd name="connsiteX154" fmla="*/ 843984 w 3589928"/>
              <a:gd name="connsiteY154" fmla="*/ 1149339 h 1942250"/>
              <a:gd name="connsiteX155" fmla="*/ 977948 w 3589928"/>
              <a:gd name="connsiteY155" fmla="*/ 994306 h 1942250"/>
              <a:gd name="connsiteX156" fmla="*/ 1056675 w 3589928"/>
              <a:gd name="connsiteY156" fmla="*/ 954763 h 1942250"/>
              <a:gd name="connsiteX157" fmla="*/ 3262448 w 3589928"/>
              <a:gd name="connsiteY157" fmla="*/ 802442 h 1942250"/>
              <a:gd name="connsiteX158" fmla="*/ 3147248 w 3589928"/>
              <a:gd name="connsiteY158" fmla="*/ 917770 h 1942250"/>
              <a:gd name="connsiteX159" fmla="*/ 3262448 w 3589928"/>
              <a:gd name="connsiteY159" fmla="*/ 1033101 h 1942250"/>
              <a:gd name="connsiteX160" fmla="*/ 3377648 w 3589928"/>
              <a:gd name="connsiteY160" fmla="*/ 917771 h 1942250"/>
              <a:gd name="connsiteX161" fmla="*/ 3262448 w 3589928"/>
              <a:gd name="connsiteY161" fmla="*/ 802442 h 1942250"/>
              <a:gd name="connsiteX162" fmla="*/ 327481 w 3589928"/>
              <a:gd name="connsiteY162" fmla="*/ 798322 h 1942250"/>
              <a:gd name="connsiteX163" fmla="*/ 212281 w 3589928"/>
              <a:gd name="connsiteY163" fmla="*/ 913651 h 1942250"/>
              <a:gd name="connsiteX164" fmla="*/ 327482 w 3589928"/>
              <a:gd name="connsiteY164" fmla="*/ 1028983 h 1942250"/>
              <a:gd name="connsiteX165" fmla="*/ 442682 w 3589928"/>
              <a:gd name="connsiteY165" fmla="*/ 913652 h 1942250"/>
              <a:gd name="connsiteX166" fmla="*/ 327481 w 3589928"/>
              <a:gd name="connsiteY166" fmla="*/ 798322 h 1942250"/>
              <a:gd name="connsiteX167" fmla="*/ 1583014 w 3589928"/>
              <a:gd name="connsiteY167" fmla="*/ 784351 h 1942250"/>
              <a:gd name="connsiteX168" fmla="*/ 1565831 w 3589928"/>
              <a:gd name="connsiteY168" fmla="*/ 799660 h 1942250"/>
              <a:gd name="connsiteX169" fmla="*/ 1565381 w 3589928"/>
              <a:gd name="connsiteY169" fmla="*/ 799815 h 1942250"/>
              <a:gd name="connsiteX170" fmla="*/ 1608975 w 3589928"/>
              <a:gd name="connsiteY170" fmla="*/ 761222 h 1942250"/>
              <a:gd name="connsiteX171" fmla="*/ 1608664 w 3589928"/>
              <a:gd name="connsiteY171" fmla="*/ 761856 h 1942250"/>
              <a:gd name="connsiteX172" fmla="*/ 1583014 w 3589928"/>
              <a:gd name="connsiteY172" fmla="*/ 784351 h 1942250"/>
              <a:gd name="connsiteX173" fmla="*/ 2398395 w 3589928"/>
              <a:gd name="connsiteY173" fmla="*/ 580531 h 1942250"/>
              <a:gd name="connsiteX174" fmla="*/ 2395912 w 3589928"/>
              <a:gd name="connsiteY174" fmla="*/ 581596 h 1942250"/>
              <a:gd name="connsiteX175" fmla="*/ 2395914 w 3589928"/>
              <a:gd name="connsiteY175" fmla="*/ 581596 h 1942250"/>
              <a:gd name="connsiteX176" fmla="*/ 2398394 w 3589928"/>
              <a:gd name="connsiteY176" fmla="*/ 580532 h 1942250"/>
              <a:gd name="connsiteX177" fmla="*/ 1574953 w 3589928"/>
              <a:gd name="connsiteY177" fmla="*/ 561115 h 1942250"/>
              <a:gd name="connsiteX178" fmla="*/ 1574954 w 3589928"/>
              <a:gd name="connsiteY178" fmla="*/ 561115 h 1942250"/>
              <a:gd name="connsiteX179" fmla="*/ 1574954 w 3589928"/>
              <a:gd name="connsiteY179" fmla="*/ 561115 h 1942250"/>
              <a:gd name="connsiteX180" fmla="*/ 1574953 w 3589928"/>
              <a:gd name="connsiteY180" fmla="*/ 561115 h 1942250"/>
              <a:gd name="connsiteX181" fmla="*/ 1561943 w 3589928"/>
              <a:gd name="connsiteY181" fmla="*/ 557390 h 1942250"/>
              <a:gd name="connsiteX182" fmla="*/ 1561943 w 3589928"/>
              <a:gd name="connsiteY182" fmla="*/ 557390 h 1942250"/>
              <a:gd name="connsiteX183" fmla="*/ 1519227 w 3589928"/>
              <a:gd name="connsiteY183" fmla="*/ 570891 h 1942250"/>
              <a:gd name="connsiteX184" fmla="*/ 1387391 w 3589928"/>
              <a:gd name="connsiteY184" fmla="*/ 647657 h 1942250"/>
              <a:gd name="connsiteX185" fmla="*/ 1359039 w 3589928"/>
              <a:gd name="connsiteY185" fmla="*/ 678072 h 1942250"/>
              <a:gd name="connsiteX186" fmla="*/ 1359040 w 3589928"/>
              <a:gd name="connsiteY186" fmla="*/ 678074 h 1942250"/>
              <a:gd name="connsiteX187" fmla="*/ 1359038 w 3589928"/>
              <a:gd name="connsiteY187" fmla="*/ 678075 h 1942250"/>
              <a:gd name="connsiteX188" fmla="*/ 1390140 w 3589928"/>
              <a:gd name="connsiteY188" fmla="*/ 711477 h 1942250"/>
              <a:gd name="connsiteX189" fmla="*/ 1423978 w 3589928"/>
              <a:gd name="connsiteY189" fmla="*/ 735726 h 1942250"/>
              <a:gd name="connsiteX190" fmla="*/ 1465667 w 3589928"/>
              <a:gd name="connsiteY190" fmla="*/ 754474 h 1942250"/>
              <a:gd name="connsiteX191" fmla="*/ 1465667 w 3589928"/>
              <a:gd name="connsiteY191" fmla="*/ 754473 h 1942250"/>
              <a:gd name="connsiteX192" fmla="*/ 1423982 w 3589928"/>
              <a:gd name="connsiteY192" fmla="*/ 735728 h 1942250"/>
              <a:gd name="connsiteX193" fmla="*/ 1390143 w 3589928"/>
              <a:gd name="connsiteY193" fmla="*/ 711477 h 1942250"/>
              <a:gd name="connsiteX194" fmla="*/ 1359041 w 3589928"/>
              <a:gd name="connsiteY194" fmla="*/ 678074 h 1942250"/>
              <a:gd name="connsiteX195" fmla="*/ 1387394 w 3589928"/>
              <a:gd name="connsiteY195" fmla="*/ 647658 h 1942250"/>
              <a:gd name="connsiteX196" fmla="*/ 1519230 w 3589928"/>
              <a:gd name="connsiteY196" fmla="*/ 570892 h 1942250"/>
              <a:gd name="connsiteX197" fmla="*/ 1561945 w 3589928"/>
              <a:gd name="connsiteY197" fmla="*/ 557391 h 1942250"/>
              <a:gd name="connsiteX198" fmla="*/ 1561943 w 3589928"/>
              <a:gd name="connsiteY198" fmla="*/ 557390 h 1942250"/>
              <a:gd name="connsiteX199" fmla="*/ 2223089 w 3589928"/>
              <a:gd name="connsiteY199" fmla="*/ 546886 h 1942250"/>
              <a:gd name="connsiteX200" fmla="*/ 2238615 w 3589928"/>
              <a:gd name="connsiteY200" fmla="*/ 550672 h 1942250"/>
              <a:gd name="connsiteX201" fmla="*/ 2235578 w 3589928"/>
              <a:gd name="connsiteY201" fmla="*/ 555222 h 1942250"/>
              <a:gd name="connsiteX202" fmla="*/ 1626778 w 3589928"/>
              <a:gd name="connsiteY202" fmla="*/ 540233 h 1942250"/>
              <a:gd name="connsiteX203" fmla="*/ 1602135 w 3589928"/>
              <a:gd name="connsiteY203" fmla="*/ 544687 h 1942250"/>
              <a:gd name="connsiteX204" fmla="*/ 1566702 w 3589928"/>
              <a:gd name="connsiteY204" fmla="*/ 555887 h 1942250"/>
              <a:gd name="connsiteX205" fmla="*/ 1574953 w 3589928"/>
              <a:gd name="connsiteY205" fmla="*/ 561115 h 1942250"/>
              <a:gd name="connsiteX206" fmla="*/ 1574953 w 3589928"/>
              <a:gd name="connsiteY206" fmla="*/ 561115 h 1942250"/>
              <a:gd name="connsiteX207" fmla="*/ 1567895 w 3589928"/>
              <a:gd name="connsiteY207" fmla="*/ 560498 h 1942250"/>
              <a:gd name="connsiteX208" fmla="*/ 1567897 w 3589928"/>
              <a:gd name="connsiteY208" fmla="*/ 560499 h 1942250"/>
              <a:gd name="connsiteX209" fmla="*/ 1574953 w 3589928"/>
              <a:gd name="connsiteY209" fmla="*/ 561116 h 1942250"/>
              <a:gd name="connsiteX210" fmla="*/ 1574953 w 3589928"/>
              <a:gd name="connsiteY210" fmla="*/ 561115 h 1942250"/>
              <a:gd name="connsiteX211" fmla="*/ 1574954 w 3589928"/>
              <a:gd name="connsiteY211" fmla="*/ 561115 h 1942250"/>
              <a:gd name="connsiteX212" fmla="*/ 1574955 w 3589928"/>
              <a:gd name="connsiteY212" fmla="*/ 561116 h 1942250"/>
              <a:gd name="connsiteX213" fmla="*/ 1604404 w 3589928"/>
              <a:gd name="connsiteY213" fmla="*/ 563690 h 1942250"/>
              <a:gd name="connsiteX214" fmla="*/ 1574953 w 3589928"/>
              <a:gd name="connsiteY214" fmla="*/ 561115 h 1942250"/>
              <a:gd name="connsiteX215" fmla="*/ 1574953 w 3589928"/>
              <a:gd name="connsiteY215" fmla="*/ 561115 h 1942250"/>
              <a:gd name="connsiteX216" fmla="*/ 1566702 w 3589928"/>
              <a:gd name="connsiteY216" fmla="*/ 555887 h 1942250"/>
              <a:gd name="connsiteX217" fmla="*/ 1602137 w 3589928"/>
              <a:gd name="connsiteY217" fmla="*/ 544688 h 1942250"/>
              <a:gd name="connsiteX218" fmla="*/ 1496530 w 3589928"/>
              <a:gd name="connsiteY218" fmla="*/ 511424 h 1942250"/>
              <a:gd name="connsiteX219" fmla="*/ 1496534 w 3589928"/>
              <a:gd name="connsiteY219" fmla="*/ 511429 h 1942250"/>
              <a:gd name="connsiteX220" fmla="*/ 1543656 w 3589928"/>
              <a:gd name="connsiteY220" fmla="*/ 541287 h 1942250"/>
              <a:gd name="connsiteX221" fmla="*/ 1540287 w 3589928"/>
              <a:gd name="connsiteY221" fmla="*/ 546080 h 1942250"/>
              <a:gd name="connsiteX222" fmla="*/ 1540287 w 3589928"/>
              <a:gd name="connsiteY222" fmla="*/ 546081 h 1942250"/>
              <a:gd name="connsiteX223" fmla="*/ 1540286 w 3589928"/>
              <a:gd name="connsiteY223" fmla="*/ 546082 h 1942250"/>
              <a:gd name="connsiteX224" fmla="*/ 1543659 w 3589928"/>
              <a:gd name="connsiteY224" fmla="*/ 541286 h 1942250"/>
              <a:gd name="connsiteX225" fmla="*/ 1543658 w 3589928"/>
              <a:gd name="connsiteY225" fmla="*/ 541285 h 1942250"/>
              <a:gd name="connsiteX226" fmla="*/ 2074285 w 3589928"/>
              <a:gd name="connsiteY226" fmla="*/ 470424 h 1942250"/>
              <a:gd name="connsiteX227" fmla="*/ 2110936 w 3589928"/>
              <a:gd name="connsiteY227" fmla="*/ 480882 h 1942250"/>
              <a:gd name="connsiteX228" fmla="*/ 2134433 w 3589928"/>
              <a:gd name="connsiteY228" fmla="*/ 487587 h 1942250"/>
              <a:gd name="connsiteX229" fmla="*/ 2134433 w 3589928"/>
              <a:gd name="connsiteY229" fmla="*/ 487586 h 1942250"/>
              <a:gd name="connsiteX230" fmla="*/ 2110935 w 3589928"/>
              <a:gd name="connsiteY230" fmla="*/ 480881 h 1942250"/>
              <a:gd name="connsiteX231" fmla="*/ 2074288 w 3589928"/>
              <a:gd name="connsiteY231" fmla="*/ 470424 h 1942250"/>
              <a:gd name="connsiteX232" fmla="*/ 1698188 w 3589928"/>
              <a:gd name="connsiteY232" fmla="*/ 470424 h 1942250"/>
              <a:gd name="connsiteX233" fmla="*/ 1698185 w 3589928"/>
              <a:gd name="connsiteY233" fmla="*/ 470424 h 1942250"/>
              <a:gd name="connsiteX234" fmla="*/ 1693410 w 3589928"/>
              <a:gd name="connsiteY234" fmla="*/ 488548 h 1942250"/>
              <a:gd name="connsiteX235" fmla="*/ 1684286 w 3589928"/>
              <a:gd name="connsiteY235" fmla="*/ 488549 h 1942250"/>
              <a:gd name="connsiteX236" fmla="*/ 1643216 w 3589928"/>
              <a:gd name="connsiteY236" fmla="*/ 480257 h 1942250"/>
              <a:gd name="connsiteX237" fmla="*/ 1643215 w 3589928"/>
              <a:gd name="connsiteY237" fmla="*/ 480258 h 1942250"/>
              <a:gd name="connsiteX238" fmla="*/ 1639480 w 3589928"/>
              <a:gd name="connsiteY238" fmla="*/ 479502 h 1942250"/>
              <a:gd name="connsiteX239" fmla="*/ 1626015 w 3589928"/>
              <a:gd name="connsiteY239" fmla="*/ 470424 h 1942250"/>
              <a:gd name="connsiteX240" fmla="*/ 1626014 w 3589928"/>
              <a:gd name="connsiteY240" fmla="*/ 470424 h 1942250"/>
              <a:gd name="connsiteX241" fmla="*/ 1639479 w 3589928"/>
              <a:gd name="connsiteY241" fmla="*/ 479503 h 1942250"/>
              <a:gd name="connsiteX242" fmla="*/ 1643215 w 3589928"/>
              <a:gd name="connsiteY242" fmla="*/ 480258 h 1942250"/>
              <a:gd name="connsiteX243" fmla="*/ 1626779 w 3589928"/>
              <a:gd name="connsiteY243" fmla="*/ 540233 h 1942250"/>
              <a:gd name="connsiteX244" fmla="*/ 1626781 w 3589928"/>
              <a:gd name="connsiteY244" fmla="*/ 540233 h 1942250"/>
              <a:gd name="connsiteX245" fmla="*/ 1643216 w 3589928"/>
              <a:gd name="connsiteY245" fmla="*/ 480257 h 1942250"/>
              <a:gd name="connsiteX246" fmla="*/ 1684284 w 3589928"/>
              <a:gd name="connsiteY246" fmla="*/ 488549 h 1942250"/>
              <a:gd name="connsiteX247" fmla="*/ 1684286 w 3589928"/>
              <a:gd name="connsiteY247" fmla="*/ 488549 h 1942250"/>
              <a:gd name="connsiteX248" fmla="*/ 1693410 w 3589928"/>
              <a:gd name="connsiteY248" fmla="*/ 488549 h 1942250"/>
              <a:gd name="connsiteX249" fmla="*/ 1693412 w 3589928"/>
              <a:gd name="connsiteY249" fmla="*/ 488549 h 1942250"/>
              <a:gd name="connsiteX250" fmla="*/ 1693413 w 3589928"/>
              <a:gd name="connsiteY250" fmla="*/ 488549 h 1942250"/>
              <a:gd name="connsiteX251" fmla="*/ 1368979 w 3589928"/>
              <a:gd name="connsiteY251" fmla="*/ 452398 h 1942250"/>
              <a:gd name="connsiteX252" fmla="*/ 1375501 w 3589928"/>
              <a:gd name="connsiteY252" fmla="*/ 456984 h 1942250"/>
              <a:gd name="connsiteX253" fmla="*/ 1363248 w 3589928"/>
              <a:gd name="connsiteY253" fmla="*/ 473309 h 1942250"/>
              <a:gd name="connsiteX254" fmla="*/ 1386817 w 3589928"/>
              <a:gd name="connsiteY254" fmla="*/ 441910 h 1942250"/>
              <a:gd name="connsiteX255" fmla="*/ 1424567 w 3589928"/>
              <a:gd name="connsiteY255" fmla="*/ 465828 h 1942250"/>
              <a:gd name="connsiteX256" fmla="*/ 1412341 w 3589928"/>
              <a:gd name="connsiteY256" fmla="*/ 482889 h 1942250"/>
              <a:gd name="connsiteX257" fmla="*/ 1412342 w 3589928"/>
              <a:gd name="connsiteY257" fmla="*/ 482891 h 1942250"/>
              <a:gd name="connsiteX258" fmla="*/ 1412341 w 3589928"/>
              <a:gd name="connsiteY258" fmla="*/ 482891 h 1942250"/>
              <a:gd name="connsiteX259" fmla="*/ 1527683 w 3589928"/>
              <a:gd name="connsiteY259" fmla="*/ 564000 h 1942250"/>
              <a:gd name="connsiteX260" fmla="*/ 1527685 w 3589928"/>
              <a:gd name="connsiteY260" fmla="*/ 563999 h 1942250"/>
              <a:gd name="connsiteX261" fmla="*/ 1412341 w 3589928"/>
              <a:gd name="connsiteY261" fmla="*/ 482889 h 1942250"/>
              <a:gd name="connsiteX262" fmla="*/ 1424568 w 3589928"/>
              <a:gd name="connsiteY262" fmla="*/ 465830 h 1942250"/>
              <a:gd name="connsiteX263" fmla="*/ 1424567 w 3589928"/>
              <a:gd name="connsiteY263" fmla="*/ 465829 h 1942250"/>
              <a:gd name="connsiteX264" fmla="*/ 1424569 w 3589928"/>
              <a:gd name="connsiteY264" fmla="*/ 465828 h 1942250"/>
              <a:gd name="connsiteX265" fmla="*/ 2509232 w 3589928"/>
              <a:gd name="connsiteY265" fmla="*/ 435516 h 1942250"/>
              <a:gd name="connsiteX266" fmla="*/ 2508450 w 3589928"/>
              <a:gd name="connsiteY266" fmla="*/ 455131 h 1942250"/>
              <a:gd name="connsiteX267" fmla="*/ 2506443 w 3589928"/>
              <a:gd name="connsiteY267" fmla="*/ 463362 h 1942250"/>
              <a:gd name="connsiteX268" fmla="*/ 2508451 w 3589928"/>
              <a:gd name="connsiteY268" fmla="*/ 455129 h 1942250"/>
              <a:gd name="connsiteX269" fmla="*/ 2488216 w 3589928"/>
              <a:gd name="connsiteY269" fmla="*/ 425545 h 1942250"/>
              <a:gd name="connsiteX270" fmla="*/ 2488034 w 3589928"/>
              <a:gd name="connsiteY270" fmla="*/ 426184 h 1942250"/>
              <a:gd name="connsiteX271" fmla="*/ 2488217 w 3589928"/>
              <a:gd name="connsiteY271" fmla="*/ 425547 h 1942250"/>
              <a:gd name="connsiteX272" fmla="*/ 1455500 w 3589928"/>
              <a:gd name="connsiteY272" fmla="*/ 417836 h 1942250"/>
              <a:gd name="connsiteX273" fmla="*/ 1455500 w 3589928"/>
              <a:gd name="connsiteY273" fmla="*/ 417836 h 1942250"/>
              <a:gd name="connsiteX274" fmla="*/ 1457409 w 3589928"/>
              <a:gd name="connsiteY274" fmla="*/ 419999 h 1942250"/>
              <a:gd name="connsiteX275" fmla="*/ 1455970 w 3589928"/>
              <a:gd name="connsiteY275" fmla="*/ 422007 h 1942250"/>
              <a:gd name="connsiteX276" fmla="*/ 1455970 w 3589928"/>
              <a:gd name="connsiteY276" fmla="*/ 422010 h 1942250"/>
              <a:gd name="connsiteX277" fmla="*/ 1455969 w 3589928"/>
              <a:gd name="connsiteY277" fmla="*/ 422012 h 1942250"/>
              <a:gd name="connsiteX278" fmla="*/ 1456603 w 3589928"/>
              <a:gd name="connsiteY278" fmla="*/ 427653 h 1942250"/>
              <a:gd name="connsiteX279" fmla="*/ 1475666 w 3589928"/>
              <a:gd name="connsiteY279" fmla="*/ 486917 h 1942250"/>
              <a:gd name="connsiteX280" fmla="*/ 1496524 w 3589928"/>
              <a:gd name="connsiteY280" fmla="*/ 511419 h 1942250"/>
              <a:gd name="connsiteX281" fmla="*/ 1496529 w 3589928"/>
              <a:gd name="connsiteY281" fmla="*/ 511423 h 1942250"/>
              <a:gd name="connsiteX282" fmla="*/ 1475669 w 3589928"/>
              <a:gd name="connsiteY282" fmla="*/ 486918 h 1942250"/>
              <a:gd name="connsiteX283" fmla="*/ 1456606 w 3589928"/>
              <a:gd name="connsiteY283" fmla="*/ 427653 h 1942250"/>
              <a:gd name="connsiteX284" fmla="*/ 1455971 w 3589928"/>
              <a:gd name="connsiteY284" fmla="*/ 422010 h 1942250"/>
              <a:gd name="connsiteX285" fmla="*/ 1457411 w 3589928"/>
              <a:gd name="connsiteY285" fmla="*/ 420001 h 1942250"/>
              <a:gd name="connsiteX286" fmla="*/ 1457410 w 3589928"/>
              <a:gd name="connsiteY286" fmla="*/ 419999 h 1942250"/>
              <a:gd name="connsiteX287" fmla="*/ 2490463 w 3589928"/>
              <a:gd name="connsiteY287" fmla="*/ 397103 h 1942250"/>
              <a:gd name="connsiteX288" fmla="*/ 2490462 w 3589928"/>
              <a:gd name="connsiteY288" fmla="*/ 397104 h 1942250"/>
              <a:gd name="connsiteX289" fmla="*/ 2489154 w 3589928"/>
              <a:gd name="connsiteY289" fmla="*/ 413667 h 1942250"/>
              <a:gd name="connsiteX290" fmla="*/ 1432322 w 3589928"/>
              <a:gd name="connsiteY290" fmla="*/ 381274 h 1942250"/>
              <a:gd name="connsiteX291" fmla="*/ 1386817 w 3589928"/>
              <a:gd name="connsiteY291" fmla="*/ 441908 h 1942250"/>
              <a:gd name="connsiteX292" fmla="*/ 1386818 w 3589928"/>
              <a:gd name="connsiteY292" fmla="*/ 441908 h 1942250"/>
              <a:gd name="connsiteX293" fmla="*/ 1432322 w 3589928"/>
              <a:gd name="connsiteY293" fmla="*/ 381275 h 1942250"/>
              <a:gd name="connsiteX294" fmla="*/ 2483994 w 3589928"/>
              <a:gd name="connsiteY294" fmla="*/ 356005 h 1942250"/>
              <a:gd name="connsiteX295" fmla="*/ 2483995 w 3589928"/>
              <a:gd name="connsiteY295" fmla="*/ 356006 h 1942250"/>
              <a:gd name="connsiteX296" fmla="*/ 2491813 w 3589928"/>
              <a:gd name="connsiteY296" fmla="*/ 379978 h 1942250"/>
              <a:gd name="connsiteX297" fmla="*/ 2490678 w 3589928"/>
              <a:gd name="connsiteY297" fmla="*/ 394380 h 1942250"/>
              <a:gd name="connsiteX298" fmla="*/ 2490677 w 3589928"/>
              <a:gd name="connsiteY298" fmla="*/ 394379 h 1942250"/>
              <a:gd name="connsiteX299" fmla="*/ 2490677 w 3589928"/>
              <a:gd name="connsiteY299" fmla="*/ 394377 h 1942250"/>
              <a:gd name="connsiteX300" fmla="*/ 2490676 w 3589928"/>
              <a:gd name="connsiteY300" fmla="*/ 394377 h 1942250"/>
              <a:gd name="connsiteX301" fmla="*/ 2491812 w 3589928"/>
              <a:gd name="connsiteY301" fmla="*/ 379979 h 1942250"/>
              <a:gd name="connsiteX302" fmla="*/ 1451648 w 3589928"/>
              <a:gd name="connsiteY302" fmla="*/ 355526 h 1942250"/>
              <a:gd name="connsiteX303" fmla="*/ 1451647 w 3589928"/>
              <a:gd name="connsiteY303" fmla="*/ 355528 h 1942250"/>
              <a:gd name="connsiteX304" fmla="*/ 1450266 w 3589928"/>
              <a:gd name="connsiteY304" fmla="*/ 371309 h 1942250"/>
              <a:gd name="connsiteX305" fmla="*/ 1455499 w 3589928"/>
              <a:gd name="connsiteY305" fmla="*/ 417832 h 1942250"/>
              <a:gd name="connsiteX306" fmla="*/ 1455500 w 3589928"/>
              <a:gd name="connsiteY306" fmla="*/ 417833 h 1942250"/>
              <a:gd name="connsiteX307" fmla="*/ 1450267 w 3589928"/>
              <a:gd name="connsiteY307" fmla="*/ 371308 h 1942250"/>
              <a:gd name="connsiteX308" fmla="*/ 2461969 w 3589928"/>
              <a:gd name="connsiteY308" fmla="*/ 333882 h 1942250"/>
              <a:gd name="connsiteX309" fmla="*/ 2465271 w 3589928"/>
              <a:gd name="connsiteY309" fmla="*/ 335430 h 1942250"/>
              <a:gd name="connsiteX310" fmla="*/ 2483996 w 3589928"/>
              <a:gd name="connsiteY310" fmla="*/ 356001 h 1942250"/>
              <a:gd name="connsiteX311" fmla="*/ 2483995 w 3589928"/>
              <a:gd name="connsiteY311" fmla="*/ 356003 h 1942250"/>
              <a:gd name="connsiteX312" fmla="*/ 2465272 w 3589928"/>
              <a:gd name="connsiteY312" fmla="*/ 335433 h 1942250"/>
              <a:gd name="connsiteX313" fmla="*/ 2461971 w 3589928"/>
              <a:gd name="connsiteY313" fmla="*/ 333884 h 1942250"/>
              <a:gd name="connsiteX314" fmla="*/ 2388706 w 3589928"/>
              <a:gd name="connsiteY314" fmla="*/ 325787 h 1942250"/>
              <a:gd name="connsiteX315" fmla="*/ 2257318 w 3589928"/>
              <a:gd name="connsiteY315" fmla="*/ 522651 h 1942250"/>
              <a:gd name="connsiteX316" fmla="*/ 2388706 w 3589928"/>
              <a:gd name="connsiteY316" fmla="*/ 325788 h 1942250"/>
              <a:gd name="connsiteX317" fmla="*/ 2474401 w 3589928"/>
              <a:gd name="connsiteY317" fmla="*/ 426797 h 1942250"/>
              <a:gd name="connsiteX318" fmla="*/ 2464231 w 3589928"/>
              <a:gd name="connsiteY318" fmla="*/ 480220 h 1942250"/>
              <a:gd name="connsiteX319" fmla="*/ 2452514 w 3589928"/>
              <a:gd name="connsiteY319" fmla="*/ 508947 h 1942250"/>
              <a:gd name="connsiteX320" fmla="*/ 2452517 w 3589928"/>
              <a:gd name="connsiteY320" fmla="*/ 508943 h 1942250"/>
              <a:gd name="connsiteX321" fmla="*/ 2464233 w 3589928"/>
              <a:gd name="connsiteY321" fmla="*/ 480220 h 1942250"/>
              <a:gd name="connsiteX322" fmla="*/ 2474402 w 3589928"/>
              <a:gd name="connsiteY322" fmla="*/ 426799 h 1942250"/>
              <a:gd name="connsiteX323" fmla="*/ 2481084 w 3589928"/>
              <a:gd name="connsiteY323" fmla="*/ 434672 h 1942250"/>
              <a:gd name="connsiteX324" fmla="*/ 2474402 w 3589928"/>
              <a:gd name="connsiteY324" fmla="*/ 426796 h 1942250"/>
              <a:gd name="connsiteX325" fmla="*/ 2474835 w 3589928"/>
              <a:gd name="connsiteY325" fmla="*/ 424522 h 1942250"/>
              <a:gd name="connsiteX326" fmla="*/ 2474285 w 3589928"/>
              <a:gd name="connsiteY326" fmla="*/ 375050 h 1942250"/>
              <a:gd name="connsiteX327" fmla="*/ 2474834 w 3589928"/>
              <a:gd name="connsiteY327" fmla="*/ 424521 h 1942250"/>
              <a:gd name="connsiteX328" fmla="*/ 2474400 w 3589928"/>
              <a:gd name="connsiteY328" fmla="*/ 426796 h 1942250"/>
              <a:gd name="connsiteX329" fmla="*/ 2450457 w 3589928"/>
              <a:gd name="connsiteY329" fmla="*/ 307035 h 1942250"/>
              <a:gd name="connsiteX330" fmla="*/ 2450459 w 3589928"/>
              <a:gd name="connsiteY330" fmla="*/ 307036 h 1942250"/>
              <a:gd name="connsiteX331" fmla="*/ 2453915 w 3589928"/>
              <a:gd name="connsiteY331" fmla="*/ 315093 h 1942250"/>
              <a:gd name="connsiteX332" fmla="*/ 1136826 w 3589928"/>
              <a:gd name="connsiteY332" fmla="*/ 286468 h 1942250"/>
              <a:gd name="connsiteX333" fmla="*/ 1135653 w 3589928"/>
              <a:gd name="connsiteY333" fmla="*/ 288320 h 1942250"/>
              <a:gd name="connsiteX334" fmla="*/ 1133483 w 3589928"/>
              <a:gd name="connsiteY334" fmla="*/ 286794 h 1942250"/>
              <a:gd name="connsiteX335" fmla="*/ 2398495 w 3589928"/>
              <a:gd name="connsiteY335" fmla="*/ 280238 h 1942250"/>
              <a:gd name="connsiteX336" fmla="*/ 2398501 w 3589928"/>
              <a:gd name="connsiteY336" fmla="*/ 280242 h 1942250"/>
              <a:gd name="connsiteX337" fmla="*/ 2399568 w 3589928"/>
              <a:gd name="connsiteY337" fmla="*/ 280547 h 1942250"/>
              <a:gd name="connsiteX338" fmla="*/ 2399566 w 3589928"/>
              <a:gd name="connsiteY338" fmla="*/ 280544 h 1942250"/>
              <a:gd name="connsiteX339" fmla="*/ 2396169 w 3589928"/>
              <a:gd name="connsiteY339" fmla="*/ 279574 h 1942250"/>
              <a:gd name="connsiteX340" fmla="*/ 2396168 w 3589928"/>
              <a:gd name="connsiteY340" fmla="*/ 279575 h 1942250"/>
              <a:gd name="connsiteX341" fmla="*/ 2396168 w 3589928"/>
              <a:gd name="connsiteY341" fmla="*/ 279576 h 1942250"/>
              <a:gd name="connsiteX342" fmla="*/ 2397321 w 3589928"/>
              <a:gd name="connsiteY342" fmla="*/ 279906 h 1942250"/>
              <a:gd name="connsiteX343" fmla="*/ 2397320 w 3589928"/>
              <a:gd name="connsiteY343" fmla="*/ 279904 h 1942250"/>
              <a:gd name="connsiteX344" fmla="*/ 2229805 w 3589928"/>
              <a:gd name="connsiteY344" fmla="*/ 268711 h 1942250"/>
              <a:gd name="connsiteX345" fmla="*/ 2379119 w 3589928"/>
              <a:gd name="connsiteY345" fmla="*/ 305115 h 1942250"/>
              <a:gd name="connsiteX346" fmla="*/ 2237675 w 3589928"/>
              <a:gd name="connsiteY346" fmla="*/ 517047 h 1942250"/>
              <a:gd name="connsiteX347" fmla="*/ 2237676 w 3589928"/>
              <a:gd name="connsiteY347" fmla="*/ 517047 h 1942250"/>
              <a:gd name="connsiteX348" fmla="*/ 2219402 w 3589928"/>
              <a:gd name="connsiteY348" fmla="*/ 544425 h 1942250"/>
              <a:gd name="connsiteX349" fmla="*/ 2219403 w 3589928"/>
              <a:gd name="connsiteY349" fmla="*/ 544426 h 1942250"/>
              <a:gd name="connsiteX350" fmla="*/ 2219403 w 3589928"/>
              <a:gd name="connsiteY350" fmla="*/ 544427 h 1942250"/>
              <a:gd name="connsiteX351" fmla="*/ 2221720 w 3589928"/>
              <a:gd name="connsiteY351" fmla="*/ 545971 h 1942250"/>
              <a:gd name="connsiteX352" fmla="*/ 2219403 w 3589928"/>
              <a:gd name="connsiteY352" fmla="*/ 544426 h 1942250"/>
              <a:gd name="connsiteX353" fmla="*/ 2237676 w 3589928"/>
              <a:gd name="connsiteY353" fmla="*/ 517047 h 1942250"/>
              <a:gd name="connsiteX354" fmla="*/ 2257316 w 3589928"/>
              <a:gd name="connsiteY354" fmla="*/ 522652 h 1942250"/>
              <a:gd name="connsiteX355" fmla="*/ 2257317 w 3589928"/>
              <a:gd name="connsiteY355" fmla="*/ 522651 h 1942250"/>
              <a:gd name="connsiteX356" fmla="*/ 2237676 w 3589928"/>
              <a:gd name="connsiteY356" fmla="*/ 517047 h 1942250"/>
              <a:gd name="connsiteX357" fmla="*/ 2379121 w 3589928"/>
              <a:gd name="connsiteY357" fmla="*/ 305115 h 1942250"/>
              <a:gd name="connsiteX358" fmla="*/ 1369749 w 3589928"/>
              <a:gd name="connsiteY358" fmla="*/ 263800 h 1942250"/>
              <a:gd name="connsiteX359" fmla="*/ 1331980 w 3589928"/>
              <a:gd name="connsiteY359" fmla="*/ 407164 h 1942250"/>
              <a:gd name="connsiteX360" fmla="*/ 1331981 w 3589928"/>
              <a:gd name="connsiteY360" fmla="*/ 407166 h 1942250"/>
              <a:gd name="connsiteX361" fmla="*/ 1327709 w 3589928"/>
              <a:gd name="connsiteY361" fmla="*/ 423376 h 1942250"/>
              <a:gd name="connsiteX362" fmla="*/ 1327708 w 3589928"/>
              <a:gd name="connsiteY362" fmla="*/ 423375 h 1942250"/>
              <a:gd name="connsiteX363" fmla="*/ 1278103 w 3589928"/>
              <a:gd name="connsiteY363" fmla="*/ 611660 h 1942250"/>
              <a:gd name="connsiteX364" fmla="*/ 1294263 w 3589928"/>
              <a:gd name="connsiteY364" fmla="*/ 730556 h 1942250"/>
              <a:gd name="connsiteX365" fmla="*/ 1313413 w 3589928"/>
              <a:gd name="connsiteY365" fmla="*/ 752391 h 1942250"/>
              <a:gd name="connsiteX366" fmla="*/ 1304034 w 3589928"/>
              <a:gd name="connsiteY366" fmla="*/ 806559 h 1942250"/>
              <a:gd name="connsiteX367" fmla="*/ 1792121 w 3589928"/>
              <a:gd name="connsiteY367" fmla="*/ 1090766 h 1942250"/>
              <a:gd name="connsiteX368" fmla="*/ 1856257 w 3589928"/>
              <a:gd name="connsiteY368" fmla="*/ 1087001 h 1942250"/>
              <a:gd name="connsiteX369" fmla="*/ 1792123 w 3589928"/>
              <a:gd name="connsiteY369" fmla="*/ 1090766 h 1942250"/>
              <a:gd name="connsiteX370" fmla="*/ 1304037 w 3589928"/>
              <a:gd name="connsiteY370" fmla="*/ 806559 h 1942250"/>
              <a:gd name="connsiteX371" fmla="*/ 1313415 w 3589928"/>
              <a:gd name="connsiteY371" fmla="*/ 752391 h 1942250"/>
              <a:gd name="connsiteX372" fmla="*/ 1333892 w 3589928"/>
              <a:gd name="connsiteY372" fmla="*/ 775738 h 1942250"/>
              <a:gd name="connsiteX373" fmla="*/ 1389761 w 3589928"/>
              <a:gd name="connsiteY373" fmla="*/ 803199 h 1942250"/>
              <a:gd name="connsiteX374" fmla="*/ 1444588 w 3589928"/>
              <a:gd name="connsiteY374" fmla="*/ 817644 h 1942250"/>
              <a:gd name="connsiteX375" fmla="*/ 1563481 w 3589928"/>
              <a:gd name="connsiteY375" fmla="*/ 801485 h 1942250"/>
              <a:gd name="connsiteX376" fmla="*/ 1565384 w 3589928"/>
              <a:gd name="connsiteY376" fmla="*/ 799816 h 1942250"/>
              <a:gd name="connsiteX377" fmla="*/ 1565834 w 3589928"/>
              <a:gd name="connsiteY377" fmla="*/ 799660 h 1942250"/>
              <a:gd name="connsiteX378" fmla="*/ 1583016 w 3589928"/>
              <a:gd name="connsiteY378" fmla="*/ 784352 h 1942250"/>
              <a:gd name="connsiteX379" fmla="*/ 1608666 w 3589928"/>
              <a:gd name="connsiteY379" fmla="*/ 761857 h 1942250"/>
              <a:gd name="connsiteX380" fmla="*/ 1608976 w 3589928"/>
              <a:gd name="connsiteY380" fmla="*/ 761223 h 1942250"/>
              <a:gd name="connsiteX381" fmla="*/ 1612316 w 3589928"/>
              <a:gd name="connsiteY381" fmla="*/ 758249 h 1942250"/>
              <a:gd name="connsiteX382" fmla="*/ 1700543 w 3589928"/>
              <a:gd name="connsiteY382" fmla="*/ 640689 h 1942250"/>
              <a:gd name="connsiteX383" fmla="*/ 1700541 w 3589928"/>
              <a:gd name="connsiteY383" fmla="*/ 640689 h 1942250"/>
              <a:gd name="connsiteX384" fmla="*/ 1768338 w 3589928"/>
              <a:gd name="connsiteY384" fmla="*/ 550352 h 1942250"/>
              <a:gd name="connsiteX385" fmla="*/ 1910375 w 3589928"/>
              <a:gd name="connsiteY385" fmla="*/ 534377 h 1942250"/>
              <a:gd name="connsiteX386" fmla="*/ 1919431 w 3589928"/>
              <a:gd name="connsiteY386" fmla="*/ 533357 h 1942250"/>
              <a:gd name="connsiteX387" fmla="*/ 1982109 w 3589928"/>
              <a:gd name="connsiteY387" fmla="*/ 544687 h 1942250"/>
              <a:gd name="connsiteX388" fmla="*/ 2008718 w 3589928"/>
              <a:gd name="connsiteY388" fmla="*/ 553097 h 1942250"/>
              <a:gd name="connsiteX389" fmla="*/ 2065018 w 3589928"/>
              <a:gd name="connsiteY389" fmla="*/ 570892 h 1942250"/>
              <a:gd name="connsiteX390" fmla="*/ 2137255 w 3589928"/>
              <a:gd name="connsiteY390" fmla="*/ 605596 h 1942250"/>
              <a:gd name="connsiteX391" fmla="*/ 2157452 w 3589928"/>
              <a:gd name="connsiteY391" fmla="*/ 619849 h 1942250"/>
              <a:gd name="connsiteX392" fmla="*/ 2149663 w 3589928"/>
              <a:gd name="connsiteY392" fmla="*/ 617108 h 1942250"/>
              <a:gd name="connsiteX393" fmla="*/ 2128227 w 3589928"/>
              <a:gd name="connsiteY393" fmla="*/ 609565 h 1942250"/>
              <a:gd name="connsiteX394" fmla="*/ 2013530 w 3589928"/>
              <a:gd name="connsiteY394" fmla="*/ 664669 h 1942250"/>
              <a:gd name="connsiteX395" fmla="*/ 2000875 w 3589928"/>
              <a:gd name="connsiteY395" fmla="*/ 685899 h 1942250"/>
              <a:gd name="connsiteX396" fmla="*/ 2000876 w 3589928"/>
              <a:gd name="connsiteY396" fmla="*/ 685899 h 1942250"/>
              <a:gd name="connsiteX397" fmla="*/ 2013532 w 3589928"/>
              <a:gd name="connsiteY397" fmla="*/ 664669 h 1942250"/>
              <a:gd name="connsiteX398" fmla="*/ 2128228 w 3589928"/>
              <a:gd name="connsiteY398" fmla="*/ 609567 h 1942250"/>
              <a:gd name="connsiteX399" fmla="*/ 2149663 w 3589928"/>
              <a:gd name="connsiteY399" fmla="*/ 617108 h 1942250"/>
              <a:gd name="connsiteX400" fmla="*/ 2157453 w 3589928"/>
              <a:gd name="connsiteY400" fmla="*/ 619849 h 1942250"/>
              <a:gd name="connsiteX401" fmla="*/ 2157452 w 3589928"/>
              <a:gd name="connsiteY401" fmla="*/ 619849 h 1942250"/>
              <a:gd name="connsiteX402" fmla="*/ 2157454 w 3589928"/>
              <a:gd name="connsiteY402" fmla="*/ 619850 h 1942250"/>
              <a:gd name="connsiteX403" fmla="*/ 2157454 w 3589928"/>
              <a:gd name="connsiteY403" fmla="*/ 619850 h 1942250"/>
              <a:gd name="connsiteX404" fmla="*/ 2171345 w 3589928"/>
              <a:gd name="connsiteY404" fmla="*/ 624738 h 1942250"/>
              <a:gd name="connsiteX405" fmla="*/ 2880653 w 3589928"/>
              <a:gd name="connsiteY405" fmla="*/ 1047589 h 1942250"/>
              <a:gd name="connsiteX406" fmla="*/ 2920583 w 3589928"/>
              <a:gd name="connsiteY406" fmla="*/ 1205406 h 1942250"/>
              <a:gd name="connsiteX407" fmla="*/ 2899265 w 3589928"/>
              <a:gd name="connsiteY407" fmla="*/ 1241162 h 1942250"/>
              <a:gd name="connsiteX408" fmla="*/ 2784568 w 3589928"/>
              <a:gd name="connsiteY408" fmla="*/ 1296267 h 1942250"/>
              <a:gd name="connsiteX409" fmla="*/ 2751098 w 3589928"/>
              <a:gd name="connsiteY409" fmla="*/ 1284488 h 1942250"/>
              <a:gd name="connsiteX410" fmla="*/ 2743638 w 3589928"/>
              <a:gd name="connsiteY410" fmla="*/ 1265616 h 1942250"/>
              <a:gd name="connsiteX411" fmla="*/ 2751096 w 3589928"/>
              <a:gd name="connsiteY411" fmla="*/ 1284486 h 1942250"/>
              <a:gd name="connsiteX412" fmla="*/ 2744890 w 3589928"/>
              <a:gd name="connsiteY412" fmla="*/ 1282302 h 1942250"/>
              <a:gd name="connsiteX413" fmla="*/ 2741450 w 3589928"/>
              <a:gd name="connsiteY413" fmla="*/ 1281092 h 1942250"/>
              <a:gd name="connsiteX414" fmla="*/ 2682762 w 3589928"/>
              <a:gd name="connsiteY414" fmla="*/ 1246105 h 1942250"/>
              <a:gd name="connsiteX415" fmla="*/ 2741450 w 3589928"/>
              <a:gd name="connsiteY415" fmla="*/ 1281092 h 1942250"/>
              <a:gd name="connsiteX416" fmla="*/ 2741450 w 3589928"/>
              <a:gd name="connsiteY416" fmla="*/ 1281092 h 1942250"/>
              <a:gd name="connsiteX417" fmla="*/ 2741451 w 3589928"/>
              <a:gd name="connsiteY417" fmla="*/ 1281093 h 1942250"/>
              <a:gd name="connsiteX418" fmla="*/ 2744890 w 3589928"/>
              <a:gd name="connsiteY418" fmla="*/ 1282302 h 1942250"/>
              <a:gd name="connsiteX419" fmla="*/ 2751098 w 3589928"/>
              <a:gd name="connsiteY419" fmla="*/ 1284488 h 1942250"/>
              <a:gd name="connsiteX420" fmla="*/ 2760835 w 3589928"/>
              <a:gd name="connsiteY420" fmla="*/ 1309126 h 1942250"/>
              <a:gd name="connsiteX421" fmla="*/ 2741502 w 3589928"/>
              <a:gd name="connsiteY421" fmla="*/ 1400512 h 1942250"/>
              <a:gd name="connsiteX422" fmla="*/ 2716535 w 3589928"/>
              <a:gd name="connsiteY422" fmla="*/ 1436912 h 1942250"/>
              <a:gd name="connsiteX423" fmla="*/ 2546858 w 3589928"/>
              <a:gd name="connsiteY423" fmla="*/ 1468525 h 1942250"/>
              <a:gd name="connsiteX424" fmla="*/ 2501842 w 3589928"/>
              <a:gd name="connsiteY424" fmla="*/ 1437648 h 1942250"/>
              <a:gd name="connsiteX425" fmla="*/ 2501842 w 3589928"/>
              <a:gd name="connsiteY425" fmla="*/ 1437648 h 1942250"/>
              <a:gd name="connsiteX426" fmla="*/ 2208109 w 3589928"/>
              <a:gd name="connsiteY426" fmla="*/ 1236178 h 1942250"/>
              <a:gd name="connsiteX427" fmla="*/ 2202231 w 3589928"/>
              <a:gd name="connsiteY427" fmla="*/ 1232146 h 1942250"/>
              <a:gd name="connsiteX428" fmla="*/ 2202230 w 3589928"/>
              <a:gd name="connsiteY428" fmla="*/ 1232146 h 1942250"/>
              <a:gd name="connsiteX429" fmla="*/ 2208109 w 3589928"/>
              <a:gd name="connsiteY429" fmla="*/ 1236178 h 1942250"/>
              <a:gd name="connsiteX430" fmla="*/ 2501841 w 3589928"/>
              <a:gd name="connsiteY430" fmla="*/ 1437648 h 1942250"/>
              <a:gd name="connsiteX431" fmla="*/ 2512661 w 3589928"/>
              <a:gd name="connsiteY431" fmla="*/ 1448798 h 1942250"/>
              <a:gd name="connsiteX432" fmla="*/ 2510644 w 3589928"/>
              <a:gd name="connsiteY432" fmla="*/ 1576030 h 1942250"/>
              <a:gd name="connsiteX433" fmla="*/ 2487097 w 3589928"/>
              <a:gd name="connsiteY433" fmla="*/ 1610359 h 1942250"/>
              <a:gd name="connsiteX434" fmla="*/ 2327062 w 3589928"/>
              <a:gd name="connsiteY434" fmla="*/ 1640177 h 1942250"/>
              <a:gd name="connsiteX435" fmla="*/ 2218108 w 3589928"/>
              <a:gd name="connsiteY435" fmla="*/ 1565446 h 1942250"/>
              <a:gd name="connsiteX436" fmla="*/ 2240813 w 3589928"/>
              <a:gd name="connsiteY436" fmla="*/ 1588842 h 1942250"/>
              <a:gd name="connsiteX437" fmla="*/ 2238797 w 3589928"/>
              <a:gd name="connsiteY437" fmla="*/ 1716075 h 1942250"/>
              <a:gd name="connsiteX438" fmla="*/ 2215250 w 3589928"/>
              <a:gd name="connsiteY438" fmla="*/ 1750405 h 1942250"/>
              <a:gd name="connsiteX439" fmla="*/ 2055215 w 3589928"/>
              <a:gd name="connsiteY439" fmla="*/ 1780222 h 1942250"/>
              <a:gd name="connsiteX440" fmla="*/ 1969892 w 3589928"/>
              <a:gd name="connsiteY440" fmla="*/ 1721699 h 1942250"/>
              <a:gd name="connsiteX441" fmla="*/ 1988174 w 3589928"/>
              <a:gd name="connsiteY441" fmla="*/ 1689278 h 1942250"/>
              <a:gd name="connsiteX442" fmla="*/ 1981876 w 3589928"/>
              <a:gd name="connsiteY442" fmla="*/ 1602875 h 1942250"/>
              <a:gd name="connsiteX443" fmla="*/ 1968065 w 3589928"/>
              <a:gd name="connsiteY443" fmla="*/ 1585041 h 1942250"/>
              <a:gd name="connsiteX444" fmla="*/ 2048324 w 3589928"/>
              <a:gd name="connsiteY444" fmla="*/ 1458370 h 1942250"/>
              <a:gd name="connsiteX445" fmla="*/ 2048322 w 3589928"/>
              <a:gd name="connsiteY445" fmla="*/ 1458370 h 1942250"/>
              <a:gd name="connsiteX446" fmla="*/ 1968064 w 3589928"/>
              <a:gd name="connsiteY446" fmla="*/ 1585041 h 1942250"/>
              <a:gd name="connsiteX447" fmla="*/ 1953886 w 3589928"/>
              <a:gd name="connsiteY447" fmla="*/ 1566736 h 1942250"/>
              <a:gd name="connsiteX448" fmla="*/ 1922387 w 3589928"/>
              <a:gd name="connsiteY448" fmla="*/ 1539517 h 1942250"/>
              <a:gd name="connsiteX449" fmla="*/ 1796166 w 3589928"/>
              <a:gd name="connsiteY449" fmla="*/ 1523366 h 1942250"/>
              <a:gd name="connsiteX450" fmla="*/ 1791014 w 3589928"/>
              <a:gd name="connsiteY450" fmla="*/ 1527355 h 1942250"/>
              <a:gd name="connsiteX451" fmla="*/ 1786094 w 3589928"/>
              <a:gd name="connsiteY451" fmla="*/ 1523032 h 1942250"/>
              <a:gd name="connsiteX452" fmla="*/ 1839391 w 3589928"/>
              <a:gd name="connsiteY452" fmla="*/ 1461352 h 1942250"/>
              <a:gd name="connsiteX453" fmla="*/ 1877127 w 3589928"/>
              <a:gd name="connsiteY453" fmla="*/ 1347454 h 1942250"/>
              <a:gd name="connsiteX454" fmla="*/ 1875303 w 3589928"/>
              <a:gd name="connsiteY454" fmla="*/ 1340730 h 1942250"/>
              <a:gd name="connsiteX455" fmla="*/ 1875347 w 3589928"/>
              <a:gd name="connsiteY455" fmla="*/ 1340731 h 1942250"/>
              <a:gd name="connsiteX456" fmla="*/ 1875303 w 3589928"/>
              <a:gd name="connsiteY456" fmla="*/ 1340729 h 1942250"/>
              <a:gd name="connsiteX457" fmla="*/ 1861388 w 3589928"/>
              <a:gd name="connsiteY457" fmla="*/ 1289451 h 1942250"/>
              <a:gd name="connsiteX458" fmla="*/ 1823271 w 3589928"/>
              <a:gd name="connsiteY458" fmla="*/ 1240232 h 1942250"/>
              <a:gd name="connsiteX459" fmla="*/ 1780371 w 3589928"/>
              <a:gd name="connsiteY459" fmla="*/ 1203161 h 1942250"/>
              <a:gd name="connsiteX460" fmla="*/ 1608471 w 3589928"/>
              <a:gd name="connsiteY460" fmla="*/ 1181164 h 1942250"/>
              <a:gd name="connsiteX461" fmla="*/ 1574911 w 3589928"/>
              <a:gd name="connsiteY461" fmla="*/ 1207154 h 1942250"/>
              <a:gd name="connsiteX462" fmla="*/ 1575134 w 3589928"/>
              <a:gd name="connsiteY462" fmla="*/ 1205296 h 1942250"/>
              <a:gd name="connsiteX463" fmla="*/ 1521281 w 3589928"/>
              <a:gd name="connsiteY463" fmla="*/ 1098074 h 1942250"/>
              <a:gd name="connsiteX464" fmla="*/ 1478379 w 3589928"/>
              <a:gd name="connsiteY464" fmla="*/ 1061004 h 1942250"/>
              <a:gd name="connsiteX465" fmla="*/ 1306479 w 3589928"/>
              <a:gd name="connsiteY465" fmla="*/ 1039007 h 1942250"/>
              <a:gd name="connsiteX466" fmla="*/ 1270106 w 3589928"/>
              <a:gd name="connsiteY466" fmla="*/ 1067177 h 1942250"/>
              <a:gd name="connsiteX467" fmla="*/ 1270336 w 3589928"/>
              <a:gd name="connsiteY467" fmla="*/ 1065254 h 1942250"/>
              <a:gd name="connsiteX468" fmla="*/ 1216481 w 3589928"/>
              <a:gd name="connsiteY468" fmla="*/ 958031 h 1942250"/>
              <a:gd name="connsiteX469" fmla="*/ 1173580 w 3589928"/>
              <a:gd name="connsiteY469" fmla="*/ 920960 h 1942250"/>
              <a:gd name="connsiteX470" fmla="*/ 952458 w 3589928"/>
              <a:gd name="connsiteY470" fmla="*/ 937082 h 1942250"/>
              <a:gd name="connsiteX471" fmla="*/ 795560 w 3589928"/>
              <a:gd name="connsiteY471" fmla="*/ 1118655 h 1942250"/>
              <a:gd name="connsiteX472" fmla="*/ 662832 w 3589928"/>
              <a:gd name="connsiteY472" fmla="*/ 1034558 h 1942250"/>
              <a:gd name="connsiteX473" fmla="*/ 1135653 w 3589928"/>
              <a:gd name="connsiteY473" fmla="*/ 288321 h 1942250"/>
              <a:gd name="connsiteX474" fmla="*/ 1296574 w 3589928"/>
              <a:gd name="connsiteY474" fmla="*/ 401482 h 1942250"/>
              <a:gd name="connsiteX475" fmla="*/ 1135655 w 3589928"/>
              <a:gd name="connsiteY475" fmla="*/ 288321 h 1942250"/>
              <a:gd name="connsiteX476" fmla="*/ 1136828 w 3589928"/>
              <a:gd name="connsiteY476" fmla="*/ 286470 h 1942250"/>
              <a:gd name="connsiteX477" fmla="*/ 1136826 w 3589928"/>
              <a:gd name="connsiteY477" fmla="*/ 286470 h 1942250"/>
              <a:gd name="connsiteX478" fmla="*/ 1138163 w 3589928"/>
              <a:gd name="connsiteY478" fmla="*/ 284361 h 1942250"/>
              <a:gd name="connsiteX479" fmla="*/ 1140869 w 3589928"/>
              <a:gd name="connsiteY479" fmla="*/ 286076 h 1942250"/>
              <a:gd name="connsiteX480" fmla="*/ 1140871 w 3589928"/>
              <a:gd name="connsiteY480" fmla="*/ 286076 h 1942250"/>
              <a:gd name="connsiteX481" fmla="*/ 1984760 w 3589928"/>
              <a:gd name="connsiteY481" fmla="*/ 216701 h 1942250"/>
              <a:gd name="connsiteX482" fmla="*/ 1984761 w 3589928"/>
              <a:gd name="connsiteY482" fmla="*/ 216702 h 1942250"/>
              <a:gd name="connsiteX483" fmla="*/ 1985440 w 3589928"/>
              <a:gd name="connsiteY483" fmla="*/ 218689 h 1942250"/>
              <a:gd name="connsiteX484" fmla="*/ 1782544 w 3589928"/>
              <a:gd name="connsiteY484" fmla="*/ 206568 h 1942250"/>
              <a:gd name="connsiteX485" fmla="*/ 1777304 w 3589928"/>
              <a:gd name="connsiteY485" fmla="*/ 216701 h 1942250"/>
              <a:gd name="connsiteX486" fmla="*/ 1772493 w 3589928"/>
              <a:gd name="connsiteY486" fmla="*/ 216701 h 1942250"/>
              <a:gd name="connsiteX487" fmla="*/ 1772492 w 3589928"/>
              <a:gd name="connsiteY487" fmla="*/ 216701 h 1942250"/>
              <a:gd name="connsiteX488" fmla="*/ 1573880 w 3589928"/>
              <a:gd name="connsiteY488" fmla="*/ 192655 h 1942250"/>
              <a:gd name="connsiteX489" fmla="*/ 1573878 w 3589928"/>
              <a:gd name="connsiteY489" fmla="*/ 192655 h 1942250"/>
              <a:gd name="connsiteX490" fmla="*/ 1563928 w 3589928"/>
              <a:gd name="connsiteY490" fmla="*/ 205914 h 1942250"/>
              <a:gd name="connsiteX491" fmla="*/ 1529271 w 3589928"/>
              <a:gd name="connsiteY491" fmla="*/ 217062 h 1942250"/>
              <a:gd name="connsiteX492" fmla="*/ 1527360 w 3589928"/>
              <a:gd name="connsiteY492" fmla="*/ 218690 h 1942250"/>
              <a:gd name="connsiteX493" fmla="*/ 1527362 w 3589928"/>
              <a:gd name="connsiteY493" fmla="*/ 218689 h 1942250"/>
              <a:gd name="connsiteX494" fmla="*/ 1529273 w 3589928"/>
              <a:gd name="connsiteY494" fmla="*/ 217062 h 1942250"/>
              <a:gd name="connsiteX495" fmla="*/ 1563929 w 3589928"/>
              <a:gd name="connsiteY495" fmla="*/ 205914 h 1942250"/>
              <a:gd name="connsiteX496" fmla="*/ 1573878 w 3589928"/>
              <a:gd name="connsiteY496" fmla="*/ 192655 h 1942250"/>
              <a:gd name="connsiteX497" fmla="*/ 1574134 w 3589928"/>
              <a:gd name="connsiteY497" fmla="*/ 192725 h 1942250"/>
              <a:gd name="connsiteX498" fmla="*/ 1660985 w 3589928"/>
              <a:gd name="connsiteY498" fmla="*/ 189851 h 1942250"/>
              <a:gd name="connsiteX499" fmla="*/ 1660983 w 3589928"/>
              <a:gd name="connsiteY499" fmla="*/ 189851 h 1942250"/>
              <a:gd name="connsiteX500" fmla="*/ 1660983 w 3589928"/>
              <a:gd name="connsiteY500" fmla="*/ 189851 h 1942250"/>
              <a:gd name="connsiteX501" fmla="*/ 1736319 w 3589928"/>
              <a:gd name="connsiteY501" fmla="*/ 181379 h 1942250"/>
              <a:gd name="connsiteX502" fmla="*/ 1744843 w 3589928"/>
              <a:gd name="connsiteY502" fmla="*/ 205815 h 1942250"/>
              <a:gd name="connsiteX503" fmla="*/ 1708957 w 3589928"/>
              <a:gd name="connsiteY503" fmla="*/ 189677 h 1942250"/>
              <a:gd name="connsiteX504" fmla="*/ 1671942 w 3589928"/>
              <a:gd name="connsiteY504" fmla="*/ 188619 h 1942250"/>
              <a:gd name="connsiteX505" fmla="*/ 1837847 w 3589928"/>
              <a:gd name="connsiteY505" fmla="*/ 169959 h 1942250"/>
              <a:gd name="connsiteX506" fmla="*/ 1818172 w 3589928"/>
              <a:gd name="connsiteY506" fmla="*/ 172171 h 1942250"/>
              <a:gd name="connsiteX507" fmla="*/ 1818172 w 3589928"/>
              <a:gd name="connsiteY507" fmla="*/ 172172 h 1942250"/>
              <a:gd name="connsiteX508" fmla="*/ 1837844 w 3589928"/>
              <a:gd name="connsiteY508" fmla="*/ 169961 h 1942250"/>
              <a:gd name="connsiteX509" fmla="*/ 1922282 w 3589928"/>
              <a:gd name="connsiteY509" fmla="*/ 159754 h 1942250"/>
              <a:gd name="connsiteX510" fmla="*/ 1860033 w 3589928"/>
              <a:gd name="connsiteY510" fmla="*/ 160445 h 1942250"/>
              <a:gd name="connsiteX511" fmla="*/ 1837849 w 3589928"/>
              <a:gd name="connsiteY511" fmla="*/ 169959 h 1942250"/>
              <a:gd name="connsiteX512" fmla="*/ 1837850 w 3589928"/>
              <a:gd name="connsiteY512" fmla="*/ 169959 h 1942250"/>
              <a:gd name="connsiteX513" fmla="*/ 1860032 w 3589928"/>
              <a:gd name="connsiteY513" fmla="*/ 160446 h 1942250"/>
              <a:gd name="connsiteX514" fmla="*/ 1922281 w 3589928"/>
              <a:gd name="connsiteY514" fmla="*/ 159755 h 1942250"/>
              <a:gd name="connsiteX515" fmla="*/ 1924618 w 3589928"/>
              <a:gd name="connsiteY515" fmla="*/ 160200 h 1942250"/>
              <a:gd name="connsiteX516" fmla="*/ 1924620 w 3589928"/>
              <a:gd name="connsiteY516" fmla="*/ 160200 h 1942250"/>
              <a:gd name="connsiteX517" fmla="*/ 1924623 w 3589928"/>
              <a:gd name="connsiteY517" fmla="*/ 160201 h 1942250"/>
              <a:gd name="connsiteX518" fmla="*/ 1950891 w 3589928"/>
              <a:gd name="connsiteY518" fmla="*/ 165200 h 1942250"/>
              <a:gd name="connsiteX519" fmla="*/ 1924622 w 3589928"/>
              <a:gd name="connsiteY519" fmla="*/ 160200 h 1942250"/>
              <a:gd name="connsiteX520" fmla="*/ 1924620 w 3589928"/>
              <a:gd name="connsiteY520" fmla="*/ 160200 h 1942250"/>
              <a:gd name="connsiteX521" fmla="*/ 1783232 w 3589928"/>
              <a:gd name="connsiteY521" fmla="*/ 149756 h 1942250"/>
              <a:gd name="connsiteX522" fmla="*/ 1783233 w 3589928"/>
              <a:gd name="connsiteY522" fmla="*/ 149757 h 1942250"/>
              <a:gd name="connsiteX523" fmla="*/ 1783233 w 3589928"/>
              <a:gd name="connsiteY523" fmla="*/ 149757 h 1942250"/>
              <a:gd name="connsiteX524" fmla="*/ 1784943 w 3589928"/>
              <a:gd name="connsiteY524" fmla="*/ 150571 h 1942250"/>
              <a:gd name="connsiteX525" fmla="*/ 1797116 w 3589928"/>
              <a:gd name="connsiteY525" fmla="*/ 156372 h 1942250"/>
              <a:gd name="connsiteX526" fmla="*/ 1811980 w 3589928"/>
              <a:gd name="connsiteY526" fmla="*/ 167526 h 1942250"/>
              <a:gd name="connsiteX527" fmla="*/ 1804655 w 3589928"/>
              <a:gd name="connsiteY527" fmla="*/ 173692 h 1942250"/>
              <a:gd name="connsiteX528" fmla="*/ 1804653 w 3589928"/>
              <a:gd name="connsiteY528" fmla="*/ 173692 h 1942250"/>
              <a:gd name="connsiteX529" fmla="*/ 1795601 w 3589928"/>
              <a:gd name="connsiteY529" fmla="*/ 181310 h 1942250"/>
              <a:gd name="connsiteX530" fmla="*/ 1782544 w 3589928"/>
              <a:gd name="connsiteY530" fmla="*/ 206568 h 1942250"/>
              <a:gd name="connsiteX531" fmla="*/ 1772492 w 3589928"/>
              <a:gd name="connsiteY531" fmla="*/ 216700 h 1942250"/>
              <a:gd name="connsiteX532" fmla="*/ 1762195 w 3589928"/>
              <a:gd name="connsiteY532" fmla="*/ 216700 h 1942250"/>
              <a:gd name="connsiteX533" fmla="*/ 1748641 w 3589928"/>
              <a:gd name="connsiteY533" fmla="*/ 216701 h 1942250"/>
              <a:gd name="connsiteX534" fmla="*/ 1744845 w 3589928"/>
              <a:gd name="connsiteY534" fmla="*/ 205815 h 1942250"/>
              <a:gd name="connsiteX535" fmla="*/ 1744843 w 3589928"/>
              <a:gd name="connsiteY535" fmla="*/ 205814 h 1942250"/>
              <a:gd name="connsiteX536" fmla="*/ 1736319 w 3589928"/>
              <a:gd name="connsiteY536" fmla="*/ 181377 h 1942250"/>
              <a:gd name="connsiteX537" fmla="*/ 1736320 w 3589928"/>
              <a:gd name="connsiteY537" fmla="*/ 181377 h 1942250"/>
              <a:gd name="connsiteX538" fmla="*/ 1730928 w 3589928"/>
              <a:gd name="connsiteY538" fmla="*/ 165920 h 1942250"/>
              <a:gd name="connsiteX539" fmla="*/ 1723581 w 3589928"/>
              <a:gd name="connsiteY539" fmla="*/ 157542 h 1942250"/>
              <a:gd name="connsiteX540" fmla="*/ 1871318 w 3589928"/>
              <a:gd name="connsiteY540" fmla="*/ 139214 h 1942250"/>
              <a:gd name="connsiteX541" fmla="*/ 1916885 w 3589928"/>
              <a:gd name="connsiteY541" fmla="*/ 142811 h 1942250"/>
              <a:gd name="connsiteX542" fmla="*/ 1962782 w 3589928"/>
              <a:gd name="connsiteY542" fmla="*/ 155907 h 1942250"/>
              <a:gd name="connsiteX543" fmla="*/ 2084429 w 3589928"/>
              <a:gd name="connsiteY543" fmla="*/ 190620 h 1942250"/>
              <a:gd name="connsiteX544" fmla="*/ 1950892 w 3589928"/>
              <a:gd name="connsiteY544" fmla="*/ 165201 h 1942250"/>
              <a:gd name="connsiteX545" fmla="*/ 1950893 w 3589928"/>
              <a:gd name="connsiteY545" fmla="*/ 165201 h 1942250"/>
              <a:gd name="connsiteX546" fmla="*/ 2084432 w 3589928"/>
              <a:gd name="connsiteY546" fmla="*/ 190622 h 1942250"/>
              <a:gd name="connsiteX547" fmla="*/ 2158938 w 3589928"/>
              <a:gd name="connsiteY547" fmla="*/ 211882 h 1942250"/>
              <a:gd name="connsiteX548" fmla="*/ 2084429 w 3589928"/>
              <a:gd name="connsiteY548" fmla="*/ 190620 h 1942250"/>
              <a:gd name="connsiteX549" fmla="*/ 2154919 w 3589928"/>
              <a:gd name="connsiteY549" fmla="*/ 204038 h 1942250"/>
              <a:gd name="connsiteX550" fmla="*/ 2162447 w 3589928"/>
              <a:gd name="connsiteY550" fmla="*/ 212882 h 1942250"/>
              <a:gd name="connsiteX551" fmla="*/ 2162449 w 3589928"/>
              <a:gd name="connsiteY551" fmla="*/ 212883 h 1942250"/>
              <a:gd name="connsiteX552" fmla="*/ 2167391 w 3589928"/>
              <a:gd name="connsiteY552" fmla="*/ 218689 h 1942250"/>
              <a:gd name="connsiteX553" fmla="*/ 2167393 w 3589928"/>
              <a:gd name="connsiteY553" fmla="*/ 218689 h 1942250"/>
              <a:gd name="connsiteX554" fmla="*/ 2162451 w 3589928"/>
              <a:gd name="connsiteY554" fmla="*/ 212884 h 1942250"/>
              <a:gd name="connsiteX555" fmla="*/ 2162448 w 3589928"/>
              <a:gd name="connsiteY555" fmla="*/ 212882 h 1942250"/>
              <a:gd name="connsiteX556" fmla="*/ 2154919 w 3589928"/>
              <a:gd name="connsiteY556" fmla="*/ 204037 h 1942250"/>
              <a:gd name="connsiteX557" fmla="*/ 2350143 w 3589928"/>
              <a:gd name="connsiteY557" fmla="*/ 241200 h 1942250"/>
              <a:gd name="connsiteX558" fmla="*/ 2357709 w 3589928"/>
              <a:gd name="connsiteY558" fmla="*/ 244285 h 1942250"/>
              <a:gd name="connsiteX559" fmla="*/ 2346191 w 3589928"/>
              <a:gd name="connsiteY559" fmla="*/ 261543 h 1942250"/>
              <a:gd name="connsiteX560" fmla="*/ 2357710 w 3589928"/>
              <a:gd name="connsiteY560" fmla="*/ 244285 h 1942250"/>
              <a:gd name="connsiteX561" fmla="*/ 2389168 w 3589928"/>
              <a:gd name="connsiteY561" fmla="*/ 257118 h 1942250"/>
              <a:gd name="connsiteX562" fmla="*/ 2389055 w 3589928"/>
              <a:gd name="connsiteY562" fmla="*/ 256863 h 1942250"/>
              <a:gd name="connsiteX563" fmla="*/ 2389928 w 3589928"/>
              <a:gd name="connsiteY563" fmla="*/ 257428 h 1942250"/>
              <a:gd name="connsiteX564" fmla="*/ 2394494 w 3589928"/>
              <a:gd name="connsiteY564" fmla="*/ 259290 h 1942250"/>
              <a:gd name="connsiteX565" fmla="*/ 2395858 w 3589928"/>
              <a:gd name="connsiteY565" fmla="*/ 261266 h 1942250"/>
              <a:gd name="connsiteX566" fmla="*/ 2401108 w 3589928"/>
              <a:gd name="connsiteY566" fmla="*/ 264663 h 1942250"/>
              <a:gd name="connsiteX567" fmla="*/ 2419505 w 3589928"/>
              <a:gd name="connsiteY567" fmla="*/ 291410 h 1942250"/>
              <a:gd name="connsiteX568" fmla="*/ 2442580 w 3589928"/>
              <a:gd name="connsiteY568" fmla="*/ 324795 h 1942250"/>
              <a:gd name="connsiteX569" fmla="*/ 2442581 w 3589928"/>
              <a:gd name="connsiteY569" fmla="*/ 324796 h 1942250"/>
              <a:gd name="connsiteX570" fmla="*/ 2474234 w 3589928"/>
              <a:gd name="connsiteY570" fmla="*/ 370589 h 1942250"/>
              <a:gd name="connsiteX571" fmla="*/ 2474277 w 3589928"/>
              <a:gd name="connsiteY571" fmla="*/ 374494 h 1942250"/>
              <a:gd name="connsiteX572" fmla="*/ 2474278 w 3589928"/>
              <a:gd name="connsiteY572" fmla="*/ 374496 h 1942250"/>
              <a:gd name="connsiteX573" fmla="*/ 2474279 w 3589928"/>
              <a:gd name="connsiteY573" fmla="*/ 374497 h 1942250"/>
              <a:gd name="connsiteX574" fmla="*/ 2482648 w 3589928"/>
              <a:gd name="connsiteY574" fmla="*/ 386185 h 1942250"/>
              <a:gd name="connsiteX575" fmla="*/ 2474280 w 3589928"/>
              <a:gd name="connsiteY575" fmla="*/ 374497 h 1942250"/>
              <a:gd name="connsiteX576" fmla="*/ 2474237 w 3589928"/>
              <a:gd name="connsiteY576" fmla="*/ 370593 h 1942250"/>
              <a:gd name="connsiteX577" fmla="*/ 2490675 w 3589928"/>
              <a:gd name="connsiteY577" fmla="*/ 394376 h 1942250"/>
              <a:gd name="connsiteX578" fmla="*/ 2490676 w 3589928"/>
              <a:gd name="connsiteY578" fmla="*/ 394377 h 1942250"/>
              <a:gd name="connsiteX579" fmla="*/ 2490676 w 3589928"/>
              <a:gd name="connsiteY579" fmla="*/ 394378 h 1942250"/>
              <a:gd name="connsiteX580" fmla="*/ 2490677 w 3589928"/>
              <a:gd name="connsiteY580" fmla="*/ 394379 h 1942250"/>
              <a:gd name="connsiteX581" fmla="*/ 2490462 w 3589928"/>
              <a:gd name="connsiteY581" fmla="*/ 397098 h 1942250"/>
              <a:gd name="connsiteX582" fmla="*/ 2490461 w 3589928"/>
              <a:gd name="connsiteY582" fmla="*/ 397100 h 1942250"/>
              <a:gd name="connsiteX583" fmla="*/ 2490463 w 3589928"/>
              <a:gd name="connsiteY583" fmla="*/ 397102 h 1942250"/>
              <a:gd name="connsiteX584" fmla="*/ 2490462 w 3589928"/>
              <a:gd name="connsiteY584" fmla="*/ 397100 h 1942250"/>
              <a:gd name="connsiteX585" fmla="*/ 2490464 w 3589928"/>
              <a:gd name="connsiteY585" fmla="*/ 397101 h 1942250"/>
              <a:gd name="connsiteX586" fmla="*/ 2490679 w 3589928"/>
              <a:gd name="connsiteY586" fmla="*/ 394380 h 1942250"/>
              <a:gd name="connsiteX587" fmla="*/ 2509773 w 3589928"/>
              <a:gd name="connsiteY587" fmla="*/ 422005 h 1942250"/>
              <a:gd name="connsiteX588" fmla="*/ 2509695 w 3589928"/>
              <a:gd name="connsiteY588" fmla="*/ 423962 h 1942250"/>
              <a:gd name="connsiteX589" fmla="*/ 2509694 w 3589928"/>
              <a:gd name="connsiteY589" fmla="*/ 423960 h 1942250"/>
              <a:gd name="connsiteX590" fmla="*/ 2490464 w 3589928"/>
              <a:gd name="connsiteY590" fmla="*/ 397101 h 1942250"/>
              <a:gd name="connsiteX591" fmla="*/ 2490465 w 3589928"/>
              <a:gd name="connsiteY591" fmla="*/ 397102 h 1942250"/>
              <a:gd name="connsiteX592" fmla="*/ 2509692 w 3589928"/>
              <a:gd name="connsiteY592" fmla="*/ 423961 h 1942250"/>
              <a:gd name="connsiteX593" fmla="*/ 2509694 w 3589928"/>
              <a:gd name="connsiteY593" fmla="*/ 423960 h 1942250"/>
              <a:gd name="connsiteX594" fmla="*/ 2509693 w 3589928"/>
              <a:gd name="connsiteY594" fmla="*/ 423961 h 1942250"/>
              <a:gd name="connsiteX595" fmla="*/ 2713586 w 3589928"/>
              <a:gd name="connsiteY595" fmla="*/ 708723 h 1942250"/>
              <a:gd name="connsiteX596" fmla="*/ 2713590 w 3589928"/>
              <a:gd name="connsiteY596" fmla="*/ 708725 h 1942250"/>
              <a:gd name="connsiteX597" fmla="*/ 2940580 w 3589928"/>
              <a:gd name="connsiteY597" fmla="*/ 1025748 h 1942250"/>
              <a:gd name="connsiteX598" fmla="*/ 2309551 w 3589928"/>
              <a:gd name="connsiteY598" fmla="*/ 604591 h 1942250"/>
              <a:gd name="connsiteX599" fmla="*/ 2235578 w 3589928"/>
              <a:gd name="connsiteY599" fmla="*/ 555221 h 1942250"/>
              <a:gd name="connsiteX600" fmla="*/ 2238615 w 3589928"/>
              <a:gd name="connsiteY600" fmla="*/ 550672 h 1942250"/>
              <a:gd name="connsiteX601" fmla="*/ 2223090 w 3589928"/>
              <a:gd name="connsiteY601" fmla="*/ 546886 h 1942250"/>
              <a:gd name="connsiteX602" fmla="*/ 2223088 w 3589928"/>
              <a:gd name="connsiteY602" fmla="*/ 546885 h 1942250"/>
              <a:gd name="connsiteX603" fmla="*/ 2079449 w 3589928"/>
              <a:gd name="connsiteY603" fmla="*/ 511865 h 1942250"/>
              <a:gd name="connsiteX604" fmla="*/ 2079447 w 3589928"/>
              <a:gd name="connsiteY604" fmla="*/ 511866 h 1942250"/>
              <a:gd name="connsiteX605" fmla="*/ 1983818 w 3589928"/>
              <a:gd name="connsiteY605" fmla="*/ 488550 h 1942250"/>
              <a:gd name="connsiteX606" fmla="*/ 1983816 w 3589928"/>
              <a:gd name="connsiteY606" fmla="*/ 488549 h 1942250"/>
              <a:gd name="connsiteX607" fmla="*/ 1814719 w 3589928"/>
              <a:gd name="connsiteY607" fmla="*/ 488550 h 1942250"/>
              <a:gd name="connsiteX608" fmla="*/ 1828321 w 3589928"/>
              <a:gd name="connsiteY608" fmla="*/ 470424 h 1942250"/>
              <a:gd name="connsiteX609" fmla="*/ 1814718 w 3589928"/>
              <a:gd name="connsiteY609" fmla="*/ 488548 h 1942250"/>
              <a:gd name="connsiteX610" fmla="*/ 1783911 w 3589928"/>
              <a:gd name="connsiteY610" fmla="*/ 488549 h 1942250"/>
              <a:gd name="connsiteX611" fmla="*/ 1783913 w 3589928"/>
              <a:gd name="connsiteY611" fmla="*/ 488550 h 1942250"/>
              <a:gd name="connsiteX612" fmla="*/ 1742730 w 3589928"/>
              <a:gd name="connsiteY612" fmla="*/ 488549 h 1942250"/>
              <a:gd name="connsiteX613" fmla="*/ 1742727 w 3589928"/>
              <a:gd name="connsiteY613" fmla="*/ 488549 h 1942250"/>
              <a:gd name="connsiteX614" fmla="*/ 1715270 w 3589928"/>
              <a:gd name="connsiteY614" fmla="*/ 526865 h 1942250"/>
              <a:gd name="connsiteX615" fmla="*/ 1715273 w 3589928"/>
              <a:gd name="connsiteY615" fmla="*/ 526864 h 1942250"/>
              <a:gd name="connsiteX616" fmla="*/ 1692313 w 3589928"/>
              <a:gd name="connsiteY616" fmla="*/ 558902 h 1942250"/>
              <a:gd name="connsiteX617" fmla="*/ 1674343 w 3589928"/>
              <a:gd name="connsiteY617" fmla="*/ 560923 h 1942250"/>
              <a:gd name="connsiteX618" fmla="*/ 1682446 w 3589928"/>
              <a:gd name="connsiteY618" fmla="*/ 530172 h 1942250"/>
              <a:gd name="connsiteX619" fmla="*/ 1693756 w 3589928"/>
              <a:gd name="connsiteY619" fmla="*/ 528127 h 1942250"/>
              <a:gd name="connsiteX620" fmla="*/ 1693753 w 3589928"/>
              <a:gd name="connsiteY620" fmla="*/ 528127 h 1942250"/>
              <a:gd name="connsiteX621" fmla="*/ 1682445 w 3589928"/>
              <a:gd name="connsiteY621" fmla="*/ 530171 h 1942250"/>
              <a:gd name="connsiteX622" fmla="*/ 1682446 w 3589928"/>
              <a:gd name="connsiteY622" fmla="*/ 530172 h 1942250"/>
              <a:gd name="connsiteX623" fmla="*/ 1682443 w 3589928"/>
              <a:gd name="connsiteY623" fmla="*/ 530172 h 1942250"/>
              <a:gd name="connsiteX624" fmla="*/ 1674342 w 3589928"/>
              <a:gd name="connsiteY624" fmla="*/ 560923 h 1942250"/>
              <a:gd name="connsiteX625" fmla="*/ 1629911 w 3589928"/>
              <a:gd name="connsiteY625" fmla="*/ 565920 h 1942250"/>
              <a:gd name="connsiteX626" fmla="*/ 1619978 w 3589928"/>
              <a:gd name="connsiteY626" fmla="*/ 565051 h 1942250"/>
              <a:gd name="connsiteX627" fmla="*/ 1619977 w 3589928"/>
              <a:gd name="connsiteY627" fmla="*/ 565051 h 1942250"/>
              <a:gd name="connsiteX628" fmla="*/ 1619976 w 3589928"/>
              <a:gd name="connsiteY628" fmla="*/ 565051 h 1942250"/>
              <a:gd name="connsiteX629" fmla="*/ 1614234 w 3589928"/>
              <a:gd name="connsiteY629" fmla="*/ 586003 h 1942250"/>
              <a:gd name="connsiteX630" fmla="*/ 1614236 w 3589928"/>
              <a:gd name="connsiteY630" fmla="*/ 586004 h 1942250"/>
              <a:gd name="connsiteX631" fmla="*/ 1619977 w 3589928"/>
              <a:gd name="connsiteY631" fmla="*/ 565052 h 1942250"/>
              <a:gd name="connsiteX632" fmla="*/ 1629913 w 3589928"/>
              <a:gd name="connsiteY632" fmla="*/ 565921 h 1942250"/>
              <a:gd name="connsiteX633" fmla="*/ 1674343 w 3589928"/>
              <a:gd name="connsiteY633" fmla="*/ 560924 h 1942250"/>
              <a:gd name="connsiteX634" fmla="*/ 1692311 w 3589928"/>
              <a:gd name="connsiteY634" fmla="*/ 558903 h 1942250"/>
              <a:gd name="connsiteX635" fmla="*/ 1664739 w 3589928"/>
              <a:gd name="connsiteY635" fmla="*/ 597378 h 1942250"/>
              <a:gd name="connsiteX636" fmla="*/ 1664737 w 3589928"/>
              <a:gd name="connsiteY636" fmla="*/ 597380 h 1942250"/>
              <a:gd name="connsiteX637" fmla="*/ 1654574 w 3589928"/>
              <a:gd name="connsiteY637" fmla="*/ 611563 h 1942250"/>
              <a:gd name="connsiteX638" fmla="*/ 1654573 w 3589928"/>
              <a:gd name="connsiteY638" fmla="*/ 611562 h 1942250"/>
              <a:gd name="connsiteX639" fmla="*/ 1584593 w 3589928"/>
              <a:gd name="connsiteY639" fmla="*/ 709212 h 1942250"/>
              <a:gd name="connsiteX640" fmla="*/ 1551142 w 3589928"/>
              <a:gd name="connsiteY640" fmla="*/ 740363 h 1942250"/>
              <a:gd name="connsiteX641" fmla="*/ 1537530 w 3589928"/>
              <a:gd name="connsiteY641" fmla="*/ 745421 h 1942250"/>
              <a:gd name="connsiteX642" fmla="*/ 1537525 w 3589928"/>
              <a:gd name="connsiteY642" fmla="*/ 745425 h 1942250"/>
              <a:gd name="connsiteX643" fmla="*/ 1537521 w 3589928"/>
              <a:gd name="connsiteY643" fmla="*/ 745427 h 1942250"/>
              <a:gd name="connsiteX644" fmla="*/ 1534992 w 3589928"/>
              <a:gd name="connsiteY644" fmla="*/ 747600 h 1942250"/>
              <a:gd name="connsiteX645" fmla="*/ 1447581 w 3589928"/>
              <a:gd name="connsiteY645" fmla="*/ 758602 h 1942250"/>
              <a:gd name="connsiteX646" fmla="*/ 1407433 w 3589928"/>
              <a:gd name="connsiteY646" fmla="*/ 747600 h 1942250"/>
              <a:gd name="connsiteX647" fmla="*/ 1366611 w 3589928"/>
              <a:gd name="connsiteY647" fmla="*/ 727033 h 1942250"/>
              <a:gd name="connsiteX648" fmla="*/ 1341427 w 3589928"/>
              <a:gd name="connsiteY648" fmla="*/ 697740 h 1942250"/>
              <a:gd name="connsiteX649" fmla="*/ 1341428 w 3589928"/>
              <a:gd name="connsiteY649" fmla="*/ 697738 h 1942250"/>
              <a:gd name="connsiteX650" fmla="*/ 1337845 w 3589928"/>
              <a:gd name="connsiteY650" fmla="*/ 693571 h 1942250"/>
              <a:gd name="connsiteX651" fmla="*/ 1326843 w 3589928"/>
              <a:gd name="connsiteY651" fmla="*/ 606161 h 1942250"/>
              <a:gd name="connsiteX652" fmla="*/ 1363251 w 3589928"/>
              <a:gd name="connsiteY652" fmla="*/ 473309 h 1942250"/>
              <a:gd name="connsiteX653" fmla="*/ 1375503 w 3589928"/>
              <a:gd name="connsiteY653" fmla="*/ 456985 h 1942250"/>
              <a:gd name="connsiteX654" fmla="*/ 1375502 w 3589928"/>
              <a:gd name="connsiteY654" fmla="*/ 456984 h 1942250"/>
              <a:gd name="connsiteX655" fmla="*/ 1375503 w 3589928"/>
              <a:gd name="connsiteY655" fmla="*/ 456983 h 1942250"/>
              <a:gd name="connsiteX656" fmla="*/ 1368983 w 3589928"/>
              <a:gd name="connsiteY656" fmla="*/ 452397 h 1942250"/>
              <a:gd name="connsiteX657" fmla="*/ 1374070 w 3589928"/>
              <a:gd name="connsiteY657" fmla="*/ 433833 h 1942250"/>
              <a:gd name="connsiteX658" fmla="*/ 1374069 w 3589928"/>
              <a:gd name="connsiteY658" fmla="*/ 433833 h 1942250"/>
              <a:gd name="connsiteX659" fmla="*/ 1419080 w 3589928"/>
              <a:gd name="connsiteY659" fmla="*/ 269585 h 1942250"/>
              <a:gd name="connsiteX660" fmla="*/ 1424688 w 3589928"/>
              <a:gd name="connsiteY660" fmla="*/ 258454 h 1942250"/>
              <a:gd name="connsiteX661" fmla="*/ 1425745 w 3589928"/>
              <a:gd name="connsiteY661" fmla="*/ 258351 h 1942250"/>
              <a:gd name="connsiteX662" fmla="*/ 1425858 w 3589928"/>
              <a:gd name="connsiteY662" fmla="*/ 258341 h 1942250"/>
              <a:gd name="connsiteX663" fmla="*/ 1421068 w 3589928"/>
              <a:gd name="connsiteY663" fmla="*/ 267925 h 1942250"/>
              <a:gd name="connsiteX664" fmla="*/ 1417897 w 3589928"/>
              <a:gd name="connsiteY664" fmla="*/ 313525 h 1942250"/>
              <a:gd name="connsiteX665" fmla="*/ 1423285 w 3589928"/>
              <a:gd name="connsiteY665" fmla="*/ 354805 h 1942250"/>
              <a:gd name="connsiteX666" fmla="*/ 1432321 w 3589928"/>
              <a:gd name="connsiteY666" fmla="*/ 381273 h 1942250"/>
              <a:gd name="connsiteX667" fmla="*/ 1432323 w 3589928"/>
              <a:gd name="connsiteY667" fmla="*/ 381272 h 1942250"/>
              <a:gd name="connsiteX668" fmla="*/ 1423287 w 3589928"/>
              <a:gd name="connsiteY668" fmla="*/ 354805 h 1942250"/>
              <a:gd name="connsiteX669" fmla="*/ 1417899 w 3589928"/>
              <a:gd name="connsiteY669" fmla="*/ 313525 h 1942250"/>
              <a:gd name="connsiteX670" fmla="*/ 1421069 w 3589928"/>
              <a:gd name="connsiteY670" fmla="*/ 267926 h 1942250"/>
              <a:gd name="connsiteX671" fmla="*/ 1425860 w 3589928"/>
              <a:gd name="connsiteY671" fmla="*/ 258341 h 1942250"/>
              <a:gd name="connsiteX672" fmla="*/ 1471779 w 3589928"/>
              <a:gd name="connsiteY672" fmla="*/ 253871 h 1942250"/>
              <a:gd name="connsiteX673" fmla="*/ 1471779 w 3589928"/>
              <a:gd name="connsiteY673" fmla="*/ 253870 h 1942250"/>
              <a:gd name="connsiteX674" fmla="*/ 1425859 w 3589928"/>
              <a:gd name="connsiteY674" fmla="*/ 258340 h 1942250"/>
              <a:gd name="connsiteX675" fmla="*/ 1425858 w 3589928"/>
              <a:gd name="connsiteY675" fmla="*/ 258341 h 1942250"/>
              <a:gd name="connsiteX676" fmla="*/ 1425857 w 3589928"/>
              <a:gd name="connsiteY676" fmla="*/ 258340 h 1942250"/>
              <a:gd name="connsiteX677" fmla="*/ 1425745 w 3589928"/>
              <a:gd name="connsiteY677" fmla="*/ 258351 h 1942250"/>
              <a:gd name="connsiteX678" fmla="*/ 1424689 w 3589928"/>
              <a:gd name="connsiteY678" fmla="*/ 258454 h 1942250"/>
              <a:gd name="connsiteX679" fmla="*/ 1439647 w 3589928"/>
              <a:gd name="connsiteY679" fmla="*/ 228764 h 1942250"/>
              <a:gd name="connsiteX680" fmla="*/ 1470549 w 3589928"/>
              <a:gd name="connsiteY680" fmla="*/ 202195 h 1942250"/>
              <a:gd name="connsiteX681" fmla="*/ 1470583 w 3589928"/>
              <a:gd name="connsiteY681" fmla="*/ 202165 h 1942250"/>
              <a:gd name="connsiteX682" fmla="*/ 1470616 w 3589928"/>
              <a:gd name="connsiteY682" fmla="*/ 202137 h 1942250"/>
              <a:gd name="connsiteX683" fmla="*/ 1473883 w 3589928"/>
              <a:gd name="connsiteY683" fmla="*/ 199255 h 1942250"/>
              <a:gd name="connsiteX684" fmla="*/ 1517141 w 3589928"/>
              <a:gd name="connsiteY684" fmla="*/ 184486 h 1942250"/>
              <a:gd name="connsiteX685" fmla="*/ 1592182 w 3589928"/>
              <a:gd name="connsiteY685" fmla="*/ 174692 h 1942250"/>
              <a:gd name="connsiteX686" fmla="*/ 1577630 w 3589928"/>
              <a:gd name="connsiteY686" fmla="*/ 187656 h 1942250"/>
              <a:gd name="connsiteX687" fmla="*/ 1575280 w 3589928"/>
              <a:gd name="connsiteY687" fmla="*/ 190787 h 1942250"/>
              <a:gd name="connsiteX688" fmla="*/ 1577630 w 3589928"/>
              <a:gd name="connsiteY688" fmla="*/ 187657 h 1942250"/>
              <a:gd name="connsiteX689" fmla="*/ 1592182 w 3589928"/>
              <a:gd name="connsiteY689" fmla="*/ 174692 h 1942250"/>
              <a:gd name="connsiteX690" fmla="*/ 1723581 w 3589928"/>
              <a:gd name="connsiteY690" fmla="*/ 157542 h 1942250"/>
              <a:gd name="connsiteX691" fmla="*/ 1730926 w 3589928"/>
              <a:gd name="connsiteY691" fmla="*/ 165920 h 1942250"/>
              <a:gd name="connsiteX692" fmla="*/ 1736319 w 3589928"/>
              <a:gd name="connsiteY692" fmla="*/ 181378 h 1942250"/>
              <a:gd name="connsiteX693" fmla="*/ 1671943 w 3589928"/>
              <a:gd name="connsiteY693" fmla="*/ 188618 h 1942250"/>
              <a:gd name="connsiteX694" fmla="*/ 1660984 w 3589928"/>
              <a:gd name="connsiteY694" fmla="*/ 189851 h 1942250"/>
              <a:gd name="connsiteX695" fmla="*/ 1664847 w 3589928"/>
              <a:gd name="connsiteY695" fmla="*/ 188415 h 1942250"/>
              <a:gd name="connsiteX696" fmla="*/ 1660983 w 3589928"/>
              <a:gd name="connsiteY696" fmla="*/ 189851 h 1942250"/>
              <a:gd name="connsiteX697" fmla="*/ 1591973 w 3589928"/>
              <a:gd name="connsiteY697" fmla="*/ 197613 h 1942250"/>
              <a:gd name="connsiteX698" fmla="*/ 1591972 w 3589928"/>
              <a:gd name="connsiteY698" fmla="*/ 197614 h 1942250"/>
              <a:gd name="connsiteX699" fmla="*/ 1660983 w 3589928"/>
              <a:gd name="connsiteY699" fmla="*/ 189851 h 1942250"/>
              <a:gd name="connsiteX700" fmla="*/ 1657718 w 3589928"/>
              <a:gd name="connsiteY700" fmla="*/ 191065 h 1942250"/>
              <a:gd name="connsiteX701" fmla="*/ 1660983 w 3589928"/>
              <a:gd name="connsiteY701" fmla="*/ 189851 h 1942250"/>
              <a:gd name="connsiteX702" fmla="*/ 1660984 w 3589928"/>
              <a:gd name="connsiteY702" fmla="*/ 189851 h 1942250"/>
              <a:gd name="connsiteX703" fmla="*/ 1671942 w 3589928"/>
              <a:gd name="connsiteY703" fmla="*/ 188619 h 1942250"/>
              <a:gd name="connsiteX704" fmla="*/ 1708957 w 3589928"/>
              <a:gd name="connsiteY704" fmla="*/ 189678 h 1942250"/>
              <a:gd name="connsiteX705" fmla="*/ 1744843 w 3589928"/>
              <a:gd name="connsiteY705" fmla="*/ 205815 h 1942250"/>
              <a:gd name="connsiteX706" fmla="*/ 1748640 w 3589928"/>
              <a:gd name="connsiteY706" fmla="*/ 216702 h 1942250"/>
              <a:gd name="connsiteX707" fmla="*/ 1748641 w 3589928"/>
              <a:gd name="connsiteY707" fmla="*/ 216701 h 1942250"/>
              <a:gd name="connsiteX708" fmla="*/ 1748641 w 3589928"/>
              <a:gd name="connsiteY708" fmla="*/ 216702 h 1942250"/>
              <a:gd name="connsiteX709" fmla="*/ 1749334 w 3589928"/>
              <a:gd name="connsiteY709" fmla="*/ 218689 h 1942250"/>
              <a:gd name="connsiteX710" fmla="*/ 1749335 w 3589928"/>
              <a:gd name="connsiteY710" fmla="*/ 218689 h 1942250"/>
              <a:gd name="connsiteX711" fmla="*/ 1748641 w 3589928"/>
              <a:gd name="connsiteY711" fmla="*/ 216702 h 1942250"/>
              <a:gd name="connsiteX712" fmla="*/ 1762194 w 3589928"/>
              <a:gd name="connsiteY712" fmla="*/ 216701 h 1942250"/>
              <a:gd name="connsiteX713" fmla="*/ 1772492 w 3589928"/>
              <a:gd name="connsiteY713" fmla="*/ 216701 h 1942250"/>
              <a:gd name="connsiteX714" fmla="*/ 1770521 w 3589928"/>
              <a:gd name="connsiteY714" fmla="*/ 218689 h 1942250"/>
              <a:gd name="connsiteX715" fmla="*/ 1770522 w 3589928"/>
              <a:gd name="connsiteY715" fmla="*/ 218689 h 1942250"/>
              <a:gd name="connsiteX716" fmla="*/ 1772493 w 3589928"/>
              <a:gd name="connsiteY716" fmla="*/ 216701 h 1942250"/>
              <a:gd name="connsiteX717" fmla="*/ 1777305 w 3589928"/>
              <a:gd name="connsiteY717" fmla="*/ 216702 h 1942250"/>
              <a:gd name="connsiteX718" fmla="*/ 1777306 w 3589928"/>
              <a:gd name="connsiteY718" fmla="*/ 216701 h 1942250"/>
              <a:gd name="connsiteX719" fmla="*/ 1782544 w 3589928"/>
              <a:gd name="connsiteY719" fmla="*/ 206568 h 1942250"/>
              <a:gd name="connsiteX720" fmla="*/ 1804797 w 3589928"/>
              <a:gd name="connsiteY720" fmla="*/ 184132 h 1942250"/>
              <a:gd name="connsiteX721" fmla="*/ 1782545 w 3589928"/>
              <a:gd name="connsiteY721" fmla="*/ 206567 h 1942250"/>
              <a:gd name="connsiteX722" fmla="*/ 1795602 w 3589928"/>
              <a:gd name="connsiteY722" fmla="*/ 181311 h 1942250"/>
              <a:gd name="connsiteX723" fmla="*/ 1804656 w 3589928"/>
              <a:gd name="connsiteY723" fmla="*/ 173692 h 1942250"/>
              <a:gd name="connsiteX724" fmla="*/ 1811980 w 3589928"/>
              <a:gd name="connsiteY724" fmla="*/ 167526 h 1942250"/>
              <a:gd name="connsiteX725" fmla="*/ 1797118 w 3589928"/>
              <a:gd name="connsiteY725" fmla="*/ 156371 h 1942250"/>
              <a:gd name="connsiteX726" fmla="*/ 1784943 w 3589928"/>
              <a:gd name="connsiteY726" fmla="*/ 150571 h 1942250"/>
              <a:gd name="connsiteX727" fmla="*/ 1783233 w 3589928"/>
              <a:gd name="connsiteY727" fmla="*/ 149757 h 1942250"/>
              <a:gd name="connsiteX728" fmla="*/ 1863188 w 3589928"/>
              <a:gd name="connsiteY728" fmla="*/ 139321 h 1942250"/>
              <a:gd name="connsiteX729" fmla="*/ 1869618 w 3589928"/>
              <a:gd name="connsiteY729" fmla="*/ 139768 h 1942250"/>
              <a:gd name="connsiteX730" fmla="*/ 1869621 w 3589928"/>
              <a:gd name="connsiteY730" fmla="*/ 139768 h 1942250"/>
              <a:gd name="connsiteX731" fmla="*/ 2965089 w 3589928"/>
              <a:gd name="connsiteY731" fmla="*/ 4118 h 1942250"/>
              <a:gd name="connsiteX732" fmla="*/ 3589928 w 3589928"/>
              <a:gd name="connsiteY732" fmla="*/ 939494 h 1942250"/>
              <a:gd name="connsiteX733" fmla="*/ 3155551 w 3589928"/>
              <a:gd name="connsiteY733" fmla="*/ 1229662 h 1942250"/>
              <a:gd name="connsiteX734" fmla="*/ 3115985 w 3589928"/>
              <a:gd name="connsiteY734" fmla="*/ 1183025 h 1942250"/>
              <a:gd name="connsiteX735" fmla="*/ 2524895 w 3589928"/>
              <a:gd name="connsiteY735" fmla="*/ 298171 h 1942250"/>
              <a:gd name="connsiteX736" fmla="*/ 624841 w 3589928"/>
              <a:gd name="connsiteY736" fmla="*/ 0 h 1942250"/>
              <a:gd name="connsiteX737" fmla="*/ 1065034 w 3589928"/>
              <a:gd name="connsiteY737" fmla="*/ 294051 h 1942250"/>
              <a:gd name="connsiteX738" fmla="*/ 440196 w 3589928"/>
              <a:gd name="connsiteY738" fmla="*/ 1229428 h 1942250"/>
              <a:gd name="connsiteX739" fmla="*/ 0 w 3589928"/>
              <a:gd name="connsiteY739" fmla="*/ 935375 h 194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</a:cxnLst>
            <a:rect l="l" t="t" r="r" b="b"/>
            <a:pathLst>
              <a:path w="3589928" h="1942250">
                <a:moveTo>
                  <a:pt x="1951162" y="1677139"/>
                </a:moveTo>
                <a:lnTo>
                  <a:pt x="1951393" y="1678034"/>
                </a:lnTo>
                <a:lnTo>
                  <a:pt x="1948132" y="1705327"/>
                </a:lnTo>
                <a:lnTo>
                  <a:pt x="1948709" y="1699966"/>
                </a:lnTo>
                <a:lnTo>
                  <a:pt x="1946997" y="1714247"/>
                </a:lnTo>
                <a:lnTo>
                  <a:pt x="1950067" y="1685679"/>
                </a:lnTo>
                <a:lnTo>
                  <a:pt x="1950194" y="1686149"/>
                </a:lnTo>
                <a:close/>
                <a:moveTo>
                  <a:pt x="1799409" y="1554892"/>
                </a:moveTo>
                <a:lnTo>
                  <a:pt x="1818290" y="1557092"/>
                </a:lnTo>
                <a:lnTo>
                  <a:pt x="1807785" y="1569079"/>
                </a:lnTo>
                <a:lnTo>
                  <a:pt x="1808145" y="1569020"/>
                </a:lnTo>
                <a:lnTo>
                  <a:pt x="1818348" y="1557376"/>
                </a:lnTo>
                <a:lnTo>
                  <a:pt x="1842334" y="1560170"/>
                </a:lnTo>
                <a:lnTo>
                  <a:pt x="1863371" y="1572019"/>
                </a:lnTo>
                <a:lnTo>
                  <a:pt x="1863376" y="1572020"/>
                </a:lnTo>
                <a:lnTo>
                  <a:pt x="1863375" y="1572021"/>
                </a:lnTo>
                <a:lnTo>
                  <a:pt x="1881222" y="1582074"/>
                </a:lnTo>
                <a:lnTo>
                  <a:pt x="1911947" y="1608693"/>
                </a:lnTo>
                <a:lnTo>
                  <a:pt x="1925753" y="1626623"/>
                </a:lnTo>
                <a:lnTo>
                  <a:pt x="1925362" y="1627242"/>
                </a:lnTo>
                <a:lnTo>
                  <a:pt x="1925428" y="1627330"/>
                </a:lnTo>
                <a:lnTo>
                  <a:pt x="1925594" y="1627065"/>
                </a:lnTo>
                <a:lnTo>
                  <a:pt x="1939064" y="1644618"/>
                </a:lnTo>
                <a:lnTo>
                  <a:pt x="1950064" y="1685641"/>
                </a:lnTo>
                <a:lnTo>
                  <a:pt x="1946993" y="1714208"/>
                </a:lnTo>
                <a:lnTo>
                  <a:pt x="1945134" y="1729706"/>
                </a:lnTo>
                <a:lnTo>
                  <a:pt x="1937045" y="1744162"/>
                </a:lnTo>
                <a:lnTo>
                  <a:pt x="1937050" y="1744166"/>
                </a:lnTo>
                <a:lnTo>
                  <a:pt x="1936477" y="1745176"/>
                </a:lnTo>
                <a:lnTo>
                  <a:pt x="1927718" y="1760829"/>
                </a:lnTo>
                <a:lnTo>
                  <a:pt x="1927969" y="1761001"/>
                </a:lnTo>
                <a:lnTo>
                  <a:pt x="1923859" y="1768281"/>
                </a:lnTo>
                <a:lnTo>
                  <a:pt x="1807959" y="1902757"/>
                </a:lnTo>
                <a:cubicBezTo>
                  <a:pt x="1767085" y="1950181"/>
                  <a:pt x="1695913" y="1955670"/>
                  <a:pt x="1648991" y="1915019"/>
                </a:cubicBezTo>
                <a:lnTo>
                  <a:pt x="1618264" y="1888399"/>
                </a:lnTo>
                <a:cubicBezTo>
                  <a:pt x="1583073" y="1857911"/>
                  <a:pt x="1571516" y="1810126"/>
                  <a:pt x="1585181" y="1768133"/>
                </a:cubicBezTo>
                <a:lnTo>
                  <a:pt x="1604361" y="1734152"/>
                </a:lnTo>
                <a:lnTo>
                  <a:pt x="1626207" y="1708805"/>
                </a:lnTo>
                <a:lnTo>
                  <a:pt x="1625851" y="1708580"/>
                </a:lnTo>
                <a:lnTo>
                  <a:pt x="1712621" y="1607905"/>
                </a:lnTo>
                <a:lnTo>
                  <a:pt x="1712353" y="1607628"/>
                </a:lnTo>
                <a:lnTo>
                  <a:pt x="1726985" y="1590649"/>
                </a:lnTo>
                <a:lnTo>
                  <a:pt x="1737186" y="1582703"/>
                </a:lnTo>
                <a:lnTo>
                  <a:pt x="1742584" y="1587460"/>
                </a:lnTo>
                <a:lnTo>
                  <a:pt x="1742734" y="1587359"/>
                </a:lnTo>
                <a:lnTo>
                  <a:pt x="1737127" y="1582418"/>
                </a:lnTo>
                <a:lnTo>
                  <a:pt x="1757677" y="1566412"/>
                </a:lnTo>
                <a:cubicBezTo>
                  <a:pt x="1770831" y="1559865"/>
                  <a:pt x="1785026" y="1556003"/>
                  <a:pt x="1799409" y="1554892"/>
                </a:cubicBezTo>
                <a:close/>
                <a:moveTo>
                  <a:pt x="1751577" y="1402419"/>
                </a:moveTo>
                <a:lnTo>
                  <a:pt x="1737605" y="1422791"/>
                </a:lnTo>
                <a:cubicBezTo>
                  <a:pt x="1719626" y="1449003"/>
                  <a:pt x="1713973" y="1480023"/>
                  <a:pt x="1719370" y="1508982"/>
                </a:cubicBezTo>
                <a:cubicBezTo>
                  <a:pt x="1713973" y="1480023"/>
                  <a:pt x="1719627" y="1449002"/>
                  <a:pt x="1737607" y="1422790"/>
                </a:cubicBezTo>
                <a:close/>
                <a:moveTo>
                  <a:pt x="1879120" y="1340760"/>
                </a:moveTo>
                <a:lnTo>
                  <a:pt x="1891734" y="1346123"/>
                </a:lnTo>
                <a:lnTo>
                  <a:pt x="1891734" y="1346122"/>
                </a:lnTo>
                <a:close/>
                <a:moveTo>
                  <a:pt x="1508214" y="1278347"/>
                </a:moveTo>
                <a:lnTo>
                  <a:pt x="1500802" y="1291495"/>
                </a:lnTo>
                <a:lnTo>
                  <a:pt x="1347803" y="1468557"/>
                </a:lnTo>
                <a:lnTo>
                  <a:pt x="1345253" y="1466943"/>
                </a:lnTo>
                <a:close/>
                <a:moveTo>
                  <a:pt x="1658039" y="1235113"/>
                </a:moveTo>
                <a:cubicBezTo>
                  <a:pt x="1687419" y="1232971"/>
                  <a:pt x="1717617" y="1242038"/>
                  <a:pt x="1741669" y="1262821"/>
                </a:cubicBezTo>
                <a:lnTo>
                  <a:pt x="1773168" y="1290040"/>
                </a:lnTo>
                <a:cubicBezTo>
                  <a:pt x="1785193" y="1300430"/>
                  <a:pt x="1794544" y="1312767"/>
                  <a:pt x="1801155" y="1326179"/>
                </a:cubicBezTo>
                <a:lnTo>
                  <a:pt x="1807920" y="1351107"/>
                </a:lnTo>
                <a:lnTo>
                  <a:pt x="1807920" y="1351108"/>
                </a:lnTo>
                <a:lnTo>
                  <a:pt x="1812711" y="1368766"/>
                </a:lnTo>
                <a:cubicBezTo>
                  <a:pt x="1814853" y="1398148"/>
                  <a:pt x="1805787" y="1428346"/>
                  <a:pt x="1785002" y="1452395"/>
                </a:cubicBezTo>
                <a:lnTo>
                  <a:pt x="1724623" y="1522275"/>
                </a:lnTo>
                <a:lnTo>
                  <a:pt x="1621301" y="1641849"/>
                </a:lnTo>
                <a:lnTo>
                  <a:pt x="1621303" y="1641849"/>
                </a:lnTo>
                <a:lnTo>
                  <a:pt x="1534828" y="1741924"/>
                </a:lnTo>
                <a:cubicBezTo>
                  <a:pt x="1493264" y="1790028"/>
                  <a:pt x="1420575" y="1795327"/>
                  <a:pt x="1372472" y="1753761"/>
                </a:cubicBezTo>
                <a:lnTo>
                  <a:pt x="1340974" y="1726543"/>
                </a:lnTo>
                <a:cubicBezTo>
                  <a:pt x="1292871" y="1684977"/>
                  <a:pt x="1287571" y="1612287"/>
                  <a:pt x="1329137" y="1564185"/>
                </a:cubicBezTo>
                <a:lnTo>
                  <a:pt x="1389136" y="1494748"/>
                </a:lnTo>
                <a:lnTo>
                  <a:pt x="1389133" y="1494747"/>
                </a:lnTo>
                <a:lnTo>
                  <a:pt x="1579312" y="1274658"/>
                </a:lnTo>
                <a:cubicBezTo>
                  <a:pt x="1600094" y="1250606"/>
                  <a:pt x="1628658" y="1237255"/>
                  <a:pt x="1658039" y="1235113"/>
                </a:cubicBezTo>
                <a:close/>
                <a:moveTo>
                  <a:pt x="3142004" y="1221976"/>
                </a:moveTo>
                <a:lnTo>
                  <a:pt x="3154535" y="1230340"/>
                </a:lnTo>
                <a:lnTo>
                  <a:pt x="3149733" y="1233546"/>
                </a:lnTo>
                <a:close/>
                <a:moveTo>
                  <a:pt x="3115985" y="1183026"/>
                </a:moveTo>
                <a:lnTo>
                  <a:pt x="3155551" y="1229662"/>
                </a:lnTo>
                <a:lnTo>
                  <a:pt x="3155550" y="1229661"/>
                </a:lnTo>
                <a:lnTo>
                  <a:pt x="3158201" y="1232786"/>
                </a:lnTo>
                <a:lnTo>
                  <a:pt x="3154535" y="1230340"/>
                </a:lnTo>
                <a:lnTo>
                  <a:pt x="3142005" y="1221975"/>
                </a:lnTo>
                <a:close/>
                <a:moveTo>
                  <a:pt x="1199433" y="1144050"/>
                </a:moveTo>
                <a:lnTo>
                  <a:pt x="1183648" y="1172046"/>
                </a:lnTo>
                <a:lnTo>
                  <a:pt x="1076156" y="1296443"/>
                </a:lnTo>
                <a:lnTo>
                  <a:pt x="1070725" y="1293001"/>
                </a:lnTo>
                <a:close/>
                <a:moveTo>
                  <a:pt x="2270850" y="1107160"/>
                </a:moveTo>
                <a:lnTo>
                  <a:pt x="2200352" y="1218425"/>
                </a:lnTo>
                <a:lnTo>
                  <a:pt x="2200352" y="1218427"/>
                </a:lnTo>
                <a:close/>
                <a:moveTo>
                  <a:pt x="1373834" y="1074212"/>
                </a:moveTo>
                <a:cubicBezTo>
                  <a:pt x="1403215" y="1072068"/>
                  <a:pt x="1433413" y="1081136"/>
                  <a:pt x="1457465" y="1101919"/>
                </a:cubicBezTo>
                <a:lnTo>
                  <a:pt x="1488963" y="1129137"/>
                </a:lnTo>
                <a:cubicBezTo>
                  <a:pt x="1525041" y="1160311"/>
                  <a:pt x="1537040" y="1208991"/>
                  <a:pt x="1523250" y="1251677"/>
                </a:cubicBezTo>
                <a:lnTo>
                  <a:pt x="1508213" y="1278347"/>
                </a:lnTo>
                <a:lnTo>
                  <a:pt x="1345251" y="1466940"/>
                </a:lnTo>
                <a:lnTo>
                  <a:pt x="1345253" y="1466941"/>
                </a:lnTo>
                <a:lnTo>
                  <a:pt x="1345250" y="1466943"/>
                </a:lnTo>
                <a:lnTo>
                  <a:pt x="1347800" y="1468558"/>
                </a:lnTo>
                <a:lnTo>
                  <a:pt x="1286993" y="1538927"/>
                </a:lnTo>
                <a:lnTo>
                  <a:pt x="1286986" y="1538938"/>
                </a:lnTo>
                <a:lnTo>
                  <a:pt x="1272631" y="1555553"/>
                </a:lnTo>
                <a:cubicBezTo>
                  <a:pt x="1231066" y="1603655"/>
                  <a:pt x="1158378" y="1608954"/>
                  <a:pt x="1110275" y="1567390"/>
                </a:cubicBezTo>
                <a:lnTo>
                  <a:pt x="1078775" y="1540171"/>
                </a:lnTo>
                <a:cubicBezTo>
                  <a:pt x="1030672" y="1498606"/>
                  <a:pt x="1025373" y="1425915"/>
                  <a:pt x="1066937" y="1377814"/>
                </a:cubicBezTo>
                <a:lnTo>
                  <a:pt x="1115636" y="1321458"/>
                </a:lnTo>
                <a:lnTo>
                  <a:pt x="1115632" y="1321456"/>
                </a:lnTo>
                <a:lnTo>
                  <a:pt x="1295107" y="1113753"/>
                </a:lnTo>
                <a:cubicBezTo>
                  <a:pt x="1315890" y="1089704"/>
                  <a:pt x="1344453" y="1076352"/>
                  <a:pt x="1373834" y="1074212"/>
                </a:cubicBezTo>
                <a:close/>
                <a:moveTo>
                  <a:pt x="2199591" y="958063"/>
                </a:moveTo>
                <a:lnTo>
                  <a:pt x="2199590" y="958064"/>
                </a:lnTo>
                <a:lnTo>
                  <a:pt x="2187428" y="962870"/>
                </a:lnTo>
                <a:lnTo>
                  <a:pt x="2167951" y="981773"/>
                </a:lnTo>
                <a:lnTo>
                  <a:pt x="2187430" y="962871"/>
                </a:lnTo>
                <a:lnTo>
                  <a:pt x="2199591" y="958065"/>
                </a:lnTo>
                <a:lnTo>
                  <a:pt x="2202267" y="959660"/>
                </a:lnTo>
                <a:lnTo>
                  <a:pt x="2202265" y="959660"/>
                </a:lnTo>
                <a:lnTo>
                  <a:pt x="2230945" y="976757"/>
                </a:lnTo>
                <a:lnTo>
                  <a:pt x="2230955" y="976763"/>
                </a:lnTo>
                <a:lnTo>
                  <a:pt x="2230961" y="976766"/>
                </a:lnTo>
                <a:lnTo>
                  <a:pt x="2318375" y="1032153"/>
                </a:lnTo>
                <a:lnTo>
                  <a:pt x="2230967" y="976769"/>
                </a:lnTo>
                <a:lnTo>
                  <a:pt x="2230961" y="976766"/>
                </a:lnTo>
                <a:lnTo>
                  <a:pt x="2230956" y="976762"/>
                </a:lnTo>
                <a:lnTo>
                  <a:pt x="2230945" y="976757"/>
                </a:lnTo>
                <a:lnTo>
                  <a:pt x="2230942" y="976755"/>
                </a:lnTo>
                <a:lnTo>
                  <a:pt x="2202265" y="959658"/>
                </a:lnTo>
                <a:lnTo>
                  <a:pt x="2202896" y="958983"/>
                </a:lnTo>
                <a:lnTo>
                  <a:pt x="2202894" y="958983"/>
                </a:lnTo>
                <a:lnTo>
                  <a:pt x="2202265" y="959658"/>
                </a:lnTo>
                <a:close/>
                <a:moveTo>
                  <a:pt x="2206177" y="955461"/>
                </a:moveTo>
                <a:lnTo>
                  <a:pt x="2202895" y="958982"/>
                </a:lnTo>
                <a:lnTo>
                  <a:pt x="2206178" y="955462"/>
                </a:lnTo>
                <a:close/>
                <a:moveTo>
                  <a:pt x="1056675" y="954763"/>
                </a:moveTo>
                <a:cubicBezTo>
                  <a:pt x="1086056" y="952619"/>
                  <a:pt x="1116255" y="961686"/>
                  <a:pt x="1140307" y="982469"/>
                </a:cubicBezTo>
                <a:lnTo>
                  <a:pt x="1171805" y="1009687"/>
                </a:lnTo>
                <a:cubicBezTo>
                  <a:pt x="1207883" y="1040862"/>
                  <a:pt x="1219883" y="1089544"/>
                  <a:pt x="1206091" y="1132230"/>
                </a:cubicBezTo>
                <a:lnTo>
                  <a:pt x="1199426" y="1144051"/>
                </a:lnTo>
                <a:lnTo>
                  <a:pt x="1070722" y="1292998"/>
                </a:lnTo>
                <a:lnTo>
                  <a:pt x="1070725" y="1293000"/>
                </a:lnTo>
                <a:lnTo>
                  <a:pt x="1070723" y="1293002"/>
                </a:lnTo>
                <a:lnTo>
                  <a:pt x="1076150" y="1296440"/>
                </a:lnTo>
                <a:lnTo>
                  <a:pt x="1012267" y="1370370"/>
                </a:lnTo>
                <a:lnTo>
                  <a:pt x="990286" y="1387393"/>
                </a:lnTo>
                <a:lnTo>
                  <a:pt x="990280" y="1387404"/>
                </a:lnTo>
                <a:lnTo>
                  <a:pt x="976133" y="1398359"/>
                </a:lnTo>
                <a:cubicBezTo>
                  <a:pt x="935899" y="1418196"/>
                  <a:pt x="885990" y="1413382"/>
                  <a:pt x="849915" y="1382207"/>
                </a:cubicBezTo>
                <a:lnTo>
                  <a:pt x="818415" y="1354991"/>
                </a:lnTo>
                <a:cubicBezTo>
                  <a:pt x="770313" y="1313424"/>
                  <a:pt x="765012" y="1240734"/>
                  <a:pt x="806577" y="1192632"/>
                </a:cubicBezTo>
                <a:lnTo>
                  <a:pt x="843987" y="1149341"/>
                </a:lnTo>
                <a:lnTo>
                  <a:pt x="843984" y="1149339"/>
                </a:lnTo>
                <a:lnTo>
                  <a:pt x="977948" y="994306"/>
                </a:lnTo>
                <a:cubicBezTo>
                  <a:pt x="998731" y="970255"/>
                  <a:pt x="1027295" y="956904"/>
                  <a:pt x="1056675" y="954763"/>
                </a:cubicBezTo>
                <a:close/>
                <a:moveTo>
                  <a:pt x="3262448" y="802442"/>
                </a:moveTo>
                <a:cubicBezTo>
                  <a:pt x="3198824" y="802442"/>
                  <a:pt x="3147248" y="854075"/>
                  <a:pt x="3147248" y="917770"/>
                </a:cubicBezTo>
                <a:cubicBezTo>
                  <a:pt x="3147249" y="981466"/>
                  <a:pt x="3198826" y="1033101"/>
                  <a:pt x="3262448" y="1033101"/>
                </a:cubicBezTo>
                <a:cubicBezTo>
                  <a:pt x="3326071" y="1033101"/>
                  <a:pt x="3377648" y="981467"/>
                  <a:pt x="3377648" y="917771"/>
                </a:cubicBezTo>
                <a:cubicBezTo>
                  <a:pt x="3377647" y="854075"/>
                  <a:pt x="3326071" y="802441"/>
                  <a:pt x="3262448" y="802442"/>
                </a:cubicBezTo>
                <a:close/>
                <a:moveTo>
                  <a:pt x="327481" y="798322"/>
                </a:moveTo>
                <a:cubicBezTo>
                  <a:pt x="263859" y="798322"/>
                  <a:pt x="212280" y="849957"/>
                  <a:pt x="212281" y="913651"/>
                </a:cubicBezTo>
                <a:cubicBezTo>
                  <a:pt x="212281" y="977347"/>
                  <a:pt x="263859" y="1028982"/>
                  <a:pt x="327482" y="1028983"/>
                </a:cubicBezTo>
                <a:cubicBezTo>
                  <a:pt x="391104" y="1028982"/>
                  <a:pt x="442681" y="977348"/>
                  <a:pt x="442682" y="913652"/>
                </a:cubicBezTo>
                <a:cubicBezTo>
                  <a:pt x="442683" y="849957"/>
                  <a:pt x="391104" y="798322"/>
                  <a:pt x="327481" y="798322"/>
                </a:cubicBezTo>
                <a:close/>
                <a:moveTo>
                  <a:pt x="1583014" y="784351"/>
                </a:moveTo>
                <a:lnTo>
                  <a:pt x="1565831" y="799660"/>
                </a:lnTo>
                <a:lnTo>
                  <a:pt x="1565381" y="799815"/>
                </a:lnTo>
                <a:close/>
                <a:moveTo>
                  <a:pt x="1608975" y="761222"/>
                </a:moveTo>
                <a:lnTo>
                  <a:pt x="1608664" y="761856"/>
                </a:lnTo>
                <a:lnTo>
                  <a:pt x="1583014" y="784351"/>
                </a:lnTo>
                <a:close/>
                <a:moveTo>
                  <a:pt x="2398395" y="580531"/>
                </a:moveTo>
                <a:lnTo>
                  <a:pt x="2395912" y="581596"/>
                </a:lnTo>
                <a:lnTo>
                  <a:pt x="2395914" y="581596"/>
                </a:lnTo>
                <a:lnTo>
                  <a:pt x="2398394" y="580532"/>
                </a:lnTo>
                <a:close/>
                <a:moveTo>
                  <a:pt x="1574953" y="561115"/>
                </a:moveTo>
                <a:lnTo>
                  <a:pt x="1574954" y="561115"/>
                </a:lnTo>
                <a:lnTo>
                  <a:pt x="1574954" y="561115"/>
                </a:lnTo>
                <a:lnTo>
                  <a:pt x="1574953" y="561115"/>
                </a:lnTo>
                <a:close/>
                <a:moveTo>
                  <a:pt x="1561943" y="557390"/>
                </a:moveTo>
                <a:lnTo>
                  <a:pt x="1561943" y="557390"/>
                </a:lnTo>
                <a:lnTo>
                  <a:pt x="1519227" y="570891"/>
                </a:lnTo>
                <a:cubicBezTo>
                  <a:pt x="1467294" y="591322"/>
                  <a:pt x="1422476" y="617418"/>
                  <a:pt x="1387391" y="647657"/>
                </a:cubicBezTo>
                <a:lnTo>
                  <a:pt x="1359039" y="678072"/>
                </a:lnTo>
                <a:lnTo>
                  <a:pt x="1359040" y="678074"/>
                </a:lnTo>
                <a:lnTo>
                  <a:pt x="1359038" y="678075"/>
                </a:lnTo>
                <a:lnTo>
                  <a:pt x="1390140" y="711477"/>
                </a:lnTo>
                <a:lnTo>
                  <a:pt x="1423978" y="735726"/>
                </a:lnTo>
                <a:cubicBezTo>
                  <a:pt x="1436897" y="744984"/>
                  <a:pt x="1451080" y="751185"/>
                  <a:pt x="1465667" y="754474"/>
                </a:cubicBezTo>
                <a:lnTo>
                  <a:pt x="1465667" y="754473"/>
                </a:lnTo>
                <a:lnTo>
                  <a:pt x="1423982" y="735728"/>
                </a:lnTo>
                <a:lnTo>
                  <a:pt x="1390143" y="711477"/>
                </a:lnTo>
                <a:lnTo>
                  <a:pt x="1359041" y="678074"/>
                </a:lnTo>
                <a:lnTo>
                  <a:pt x="1387394" y="647658"/>
                </a:lnTo>
                <a:cubicBezTo>
                  <a:pt x="1422479" y="617418"/>
                  <a:pt x="1467296" y="591323"/>
                  <a:pt x="1519230" y="570892"/>
                </a:cubicBezTo>
                <a:lnTo>
                  <a:pt x="1561945" y="557391"/>
                </a:lnTo>
                <a:lnTo>
                  <a:pt x="1561943" y="557390"/>
                </a:lnTo>
                <a:close/>
                <a:moveTo>
                  <a:pt x="2223089" y="546886"/>
                </a:moveTo>
                <a:lnTo>
                  <a:pt x="2238615" y="550672"/>
                </a:lnTo>
                <a:lnTo>
                  <a:pt x="2235578" y="555222"/>
                </a:lnTo>
                <a:close/>
                <a:moveTo>
                  <a:pt x="1626778" y="540233"/>
                </a:moveTo>
                <a:lnTo>
                  <a:pt x="1602135" y="544687"/>
                </a:lnTo>
                <a:lnTo>
                  <a:pt x="1566702" y="555887"/>
                </a:lnTo>
                <a:lnTo>
                  <a:pt x="1574953" y="561115"/>
                </a:lnTo>
                <a:lnTo>
                  <a:pt x="1574953" y="561115"/>
                </a:lnTo>
                <a:lnTo>
                  <a:pt x="1567895" y="560498"/>
                </a:lnTo>
                <a:lnTo>
                  <a:pt x="1567897" y="560499"/>
                </a:lnTo>
                <a:lnTo>
                  <a:pt x="1574953" y="561116"/>
                </a:lnTo>
                <a:lnTo>
                  <a:pt x="1574953" y="561115"/>
                </a:lnTo>
                <a:lnTo>
                  <a:pt x="1574954" y="561115"/>
                </a:lnTo>
                <a:lnTo>
                  <a:pt x="1574955" y="561116"/>
                </a:lnTo>
                <a:lnTo>
                  <a:pt x="1604404" y="563690"/>
                </a:lnTo>
                <a:lnTo>
                  <a:pt x="1574953" y="561115"/>
                </a:lnTo>
                <a:lnTo>
                  <a:pt x="1574953" y="561115"/>
                </a:lnTo>
                <a:lnTo>
                  <a:pt x="1566702" y="555887"/>
                </a:lnTo>
                <a:lnTo>
                  <a:pt x="1602137" y="544688"/>
                </a:lnTo>
                <a:close/>
                <a:moveTo>
                  <a:pt x="1496530" y="511424"/>
                </a:moveTo>
                <a:lnTo>
                  <a:pt x="1496534" y="511429"/>
                </a:lnTo>
                <a:lnTo>
                  <a:pt x="1543656" y="541287"/>
                </a:lnTo>
                <a:lnTo>
                  <a:pt x="1540287" y="546080"/>
                </a:lnTo>
                <a:lnTo>
                  <a:pt x="1540287" y="546081"/>
                </a:lnTo>
                <a:lnTo>
                  <a:pt x="1540286" y="546082"/>
                </a:lnTo>
                <a:lnTo>
                  <a:pt x="1543659" y="541286"/>
                </a:lnTo>
                <a:lnTo>
                  <a:pt x="1543658" y="541285"/>
                </a:lnTo>
                <a:close/>
                <a:moveTo>
                  <a:pt x="2074285" y="470424"/>
                </a:moveTo>
                <a:lnTo>
                  <a:pt x="2110936" y="480882"/>
                </a:lnTo>
                <a:lnTo>
                  <a:pt x="2134433" y="487587"/>
                </a:lnTo>
                <a:lnTo>
                  <a:pt x="2134433" y="487586"/>
                </a:lnTo>
                <a:lnTo>
                  <a:pt x="2110935" y="480881"/>
                </a:lnTo>
                <a:lnTo>
                  <a:pt x="2074288" y="470424"/>
                </a:lnTo>
                <a:close/>
                <a:moveTo>
                  <a:pt x="1698188" y="470424"/>
                </a:moveTo>
                <a:lnTo>
                  <a:pt x="1698185" y="470424"/>
                </a:lnTo>
                <a:lnTo>
                  <a:pt x="1693410" y="488548"/>
                </a:lnTo>
                <a:lnTo>
                  <a:pt x="1684286" y="488549"/>
                </a:lnTo>
                <a:lnTo>
                  <a:pt x="1643216" y="480257"/>
                </a:lnTo>
                <a:lnTo>
                  <a:pt x="1643215" y="480258"/>
                </a:lnTo>
                <a:lnTo>
                  <a:pt x="1639480" y="479502"/>
                </a:lnTo>
                <a:lnTo>
                  <a:pt x="1626015" y="470424"/>
                </a:lnTo>
                <a:lnTo>
                  <a:pt x="1626014" y="470424"/>
                </a:lnTo>
                <a:lnTo>
                  <a:pt x="1639479" y="479503"/>
                </a:lnTo>
                <a:lnTo>
                  <a:pt x="1643215" y="480258"/>
                </a:lnTo>
                <a:lnTo>
                  <a:pt x="1626779" y="540233"/>
                </a:lnTo>
                <a:lnTo>
                  <a:pt x="1626781" y="540233"/>
                </a:lnTo>
                <a:lnTo>
                  <a:pt x="1643216" y="480257"/>
                </a:lnTo>
                <a:lnTo>
                  <a:pt x="1684284" y="488549"/>
                </a:lnTo>
                <a:lnTo>
                  <a:pt x="1684286" y="488549"/>
                </a:lnTo>
                <a:lnTo>
                  <a:pt x="1693410" y="488549"/>
                </a:lnTo>
                <a:lnTo>
                  <a:pt x="1693412" y="488549"/>
                </a:lnTo>
                <a:lnTo>
                  <a:pt x="1693413" y="488549"/>
                </a:lnTo>
                <a:close/>
                <a:moveTo>
                  <a:pt x="1368979" y="452398"/>
                </a:moveTo>
                <a:lnTo>
                  <a:pt x="1375501" y="456984"/>
                </a:lnTo>
                <a:lnTo>
                  <a:pt x="1363248" y="473309"/>
                </a:lnTo>
                <a:close/>
                <a:moveTo>
                  <a:pt x="1386817" y="441910"/>
                </a:moveTo>
                <a:lnTo>
                  <a:pt x="1424567" y="465828"/>
                </a:lnTo>
                <a:lnTo>
                  <a:pt x="1412341" y="482889"/>
                </a:lnTo>
                <a:lnTo>
                  <a:pt x="1412342" y="482891"/>
                </a:lnTo>
                <a:lnTo>
                  <a:pt x="1412341" y="482891"/>
                </a:lnTo>
                <a:lnTo>
                  <a:pt x="1527683" y="564000"/>
                </a:lnTo>
                <a:lnTo>
                  <a:pt x="1527685" y="563999"/>
                </a:lnTo>
                <a:lnTo>
                  <a:pt x="1412341" y="482889"/>
                </a:lnTo>
                <a:lnTo>
                  <a:pt x="1424568" y="465830"/>
                </a:lnTo>
                <a:lnTo>
                  <a:pt x="1424567" y="465829"/>
                </a:lnTo>
                <a:lnTo>
                  <a:pt x="1424569" y="465828"/>
                </a:lnTo>
                <a:close/>
                <a:moveTo>
                  <a:pt x="2509232" y="435516"/>
                </a:moveTo>
                <a:lnTo>
                  <a:pt x="2508450" y="455131"/>
                </a:lnTo>
                <a:lnTo>
                  <a:pt x="2506443" y="463362"/>
                </a:lnTo>
                <a:lnTo>
                  <a:pt x="2508451" y="455129"/>
                </a:lnTo>
                <a:close/>
                <a:moveTo>
                  <a:pt x="2488216" y="425545"/>
                </a:moveTo>
                <a:lnTo>
                  <a:pt x="2488034" y="426184"/>
                </a:lnTo>
                <a:lnTo>
                  <a:pt x="2488217" y="425547"/>
                </a:lnTo>
                <a:close/>
                <a:moveTo>
                  <a:pt x="1455500" y="417836"/>
                </a:moveTo>
                <a:lnTo>
                  <a:pt x="1455500" y="417836"/>
                </a:lnTo>
                <a:lnTo>
                  <a:pt x="1457409" y="419999"/>
                </a:lnTo>
                <a:lnTo>
                  <a:pt x="1455970" y="422007"/>
                </a:lnTo>
                <a:lnTo>
                  <a:pt x="1455970" y="422010"/>
                </a:lnTo>
                <a:lnTo>
                  <a:pt x="1455969" y="422012"/>
                </a:lnTo>
                <a:lnTo>
                  <a:pt x="1456603" y="427653"/>
                </a:lnTo>
                <a:cubicBezTo>
                  <a:pt x="1459022" y="449163"/>
                  <a:pt x="1465686" y="469165"/>
                  <a:pt x="1475666" y="486917"/>
                </a:cubicBezTo>
                <a:lnTo>
                  <a:pt x="1496524" y="511419"/>
                </a:lnTo>
                <a:lnTo>
                  <a:pt x="1496529" y="511423"/>
                </a:lnTo>
                <a:lnTo>
                  <a:pt x="1475669" y="486918"/>
                </a:lnTo>
                <a:cubicBezTo>
                  <a:pt x="1465689" y="469165"/>
                  <a:pt x="1459025" y="449163"/>
                  <a:pt x="1456606" y="427653"/>
                </a:cubicBezTo>
                <a:lnTo>
                  <a:pt x="1455971" y="422010"/>
                </a:lnTo>
                <a:lnTo>
                  <a:pt x="1457411" y="420001"/>
                </a:lnTo>
                <a:lnTo>
                  <a:pt x="1457410" y="419999"/>
                </a:lnTo>
                <a:close/>
                <a:moveTo>
                  <a:pt x="2490463" y="397103"/>
                </a:moveTo>
                <a:lnTo>
                  <a:pt x="2490462" y="397104"/>
                </a:lnTo>
                <a:lnTo>
                  <a:pt x="2489154" y="413667"/>
                </a:lnTo>
                <a:close/>
                <a:moveTo>
                  <a:pt x="1432322" y="381274"/>
                </a:moveTo>
                <a:lnTo>
                  <a:pt x="1386817" y="441908"/>
                </a:lnTo>
                <a:lnTo>
                  <a:pt x="1386818" y="441908"/>
                </a:lnTo>
                <a:lnTo>
                  <a:pt x="1432322" y="381275"/>
                </a:lnTo>
                <a:close/>
                <a:moveTo>
                  <a:pt x="2483994" y="356005"/>
                </a:moveTo>
                <a:lnTo>
                  <a:pt x="2483995" y="356006"/>
                </a:lnTo>
                <a:lnTo>
                  <a:pt x="2491813" y="379978"/>
                </a:lnTo>
                <a:lnTo>
                  <a:pt x="2490678" y="394380"/>
                </a:lnTo>
                <a:lnTo>
                  <a:pt x="2490677" y="394379"/>
                </a:lnTo>
                <a:lnTo>
                  <a:pt x="2490677" y="394377"/>
                </a:lnTo>
                <a:lnTo>
                  <a:pt x="2490676" y="394377"/>
                </a:lnTo>
                <a:lnTo>
                  <a:pt x="2491812" y="379979"/>
                </a:lnTo>
                <a:close/>
                <a:moveTo>
                  <a:pt x="1451648" y="355526"/>
                </a:moveTo>
                <a:lnTo>
                  <a:pt x="1451647" y="355528"/>
                </a:lnTo>
                <a:lnTo>
                  <a:pt x="1450266" y="371309"/>
                </a:lnTo>
                <a:lnTo>
                  <a:pt x="1455499" y="417832"/>
                </a:lnTo>
                <a:lnTo>
                  <a:pt x="1455500" y="417833"/>
                </a:lnTo>
                <a:lnTo>
                  <a:pt x="1450267" y="371308"/>
                </a:lnTo>
                <a:close/>
                <a:moveTo>
                  <a:pt x="2461969" y="333882"/>
                </a:moveTo>
                <a:lnTo>
                  <a:pt x="2465271" y="335430"/>
                </a:lnTo>
                <a:lnTo>
                  <a:pt x="2483996" y="356001"/>
                </a:lnTo>
                <a:lnTo>
                  <a:pt x="2483995" y="356003"/>
                </a:lnTo>
                <a:lnTo>
                  <a:pt x="2465272" y="335433"/>
                </a:lnTo>
                <a:lnTo>
                  <a:pt x="2461971" y="333884"/>
                </a:lnTo>
                <a:close/>
                <a:moveTo>
                  <a:pt x="2388706" y="325787"/>
                </a:moveTo>
                <a:lnTo>
                  <a:pt x="2257318" y="522651"/>
                </a:lnTo>
                <a:lnTo>
                  <a:pt x="2388706" y="325788"/>
                </a:lnTo>
                <a:lnTo>
                  <a:pt x="2474401" y="426797"/>
                </a:lnTo>
                <a:lnTo>
                  <a:pt x="2464231" y="480220"/>
                </a:lnTo>
                <a:lnTo>
                  <a:pt x="2452514" y="508947"/>
                </a:lnTo>
                <a:lnTo>
                  <a:pt x="2452517" y="508943"/>
                </a:lnTo>
                <a:lnTo>
                  <a:pt x="2464233" y="480220"/>
                </a:lnTo>
                <a:lnTo>
                  <a:pt x="2474402" y="426799"/>
                </a:lnTo>
                <a:lnTo>
                  <a:pt x="2481084" y="434672"/>
                </a:lnTo>
                <a:lnTo>
                  <a:pt x="2474402" y="426796"/>
                </a:lnTo>
                <a:lnTo>
                  <a:pt x="2474835" y="424522"/>
                </a:lnTo>
                <a:lnTo>
                  <a:pt x="2474285" y="375050"/>
                </a:lnTo>
                <a:lnTo>
                  <a:pt x="2474834" y="424521"/>
                </a:lnTo>
                <a:lnTo>
                  <a:pt x="2474400" y="426796"/>
                </a:lnTo>
                <a:close/>
                <a:moveTo>
                  <a:pt x="2450457" y="307035"/>
                </a:moveTo>
                <a:lnTo>
                  <a:pt x="2450459" y="307036"/>
                </a:lnTo>
                <a:lnTo>
                  <a:pt x="2453915" y="315093"/>
                </a:lnTo>
                <a:close/>
                <a:moveTo>
                  <a:pt x="1136826" y="286468"/>
                </a:moveTo>
                <a:lnTo>
                  <a:pt x="1135653" y="288320"/>
                </a:lnTo>
                <a:lnTo>
                  <a:pt x="1133483" y="286794"/>
                </a:lnTo>
                <a:close/>
                <a:moveTo>
                  <a:pt x="2398495" y="280238"/>
                </a:moveTo>
                <a:lnTo>
                  <a:pt x="2398501" y="280242"/>
                </a:lnTo>
                <a:lnTo>
                  <a:pt x="2399568" y="280547"/>
                </a:lnTo>
                <a:lnTo>
                  <a:pt x="2399566" y="280544"/>
                </a:lnTo>
                <a:close/>
                <a:moveTo>
                  <a:pt x="2396169" y="279574"/>
                </a:moveTo>
                <a:lnTo>
                  <a:pt x="2396168" y="279575"/>
                </a:lnTo>
                <a:lnTo>
                  <a:pt x="2396168" y="279576"/>
                </a:lnTo>
                <a:lnTo>
                  <a:pt x="2397321" y="279906"/>
                </a:lnTo>
                <a:lnTo>
                  <a:pt x="2397320" y="279904"/>
                </a:lnTo>
                <a:close/>
                <a:moveTo>
                  <a:pt x="2229805" y="268711"/>
                </a:moveTo>
                <a:lnTo>
                  <a:pt x="2379119" y="305115"/>
                </a:lnTo>
                <a:lnTo>
                  <a:pt x="2237675" y="517047"/>
                </a:lnTo>
                <a:lnTo>
                  <a:pt x="2237676" y="517047"/>
                </a:lnTo>
                <a:lnTo>
                  <a:pt x="2219402" y="544425"/>
                </a:lnTo>
                <a:lnTo>
                  <a:pt x="2219403" y="544426"/>
                </a:lnTo>
                <a:lnTo>
                  <a:pt x="2219403" y="544427"/>
                </a:lnTo>
                <a:lnTo>
                  <a:pt x="2221720" y="545971"/>
                </a:lnTo>
                <a:lnTo>
                  <a:pt x="2219403" y="544426"/>
                </a:lnTo>
                <a:lnTo>
                  <a:pt x="2237676" y="517047"/>
                </a:lnTo>
                <a:lnTo>
                  <a:pt x="2257316" y="522652"/>
                </a:lnTo>
                <a:lnTo>
                  <a:pt x="2257317" y="522651"/>
                </a:lnTo>
                <a:lnTo>
                  <a:pt x="2237676" y="517047"/>
                </a:lnTo>
                <a:lnTo>
                  <a:pt x="2379121" y="305115"/>
                </a:lnTo>
                <a:close/>
                <a:moveTo>
                  <a:pt x="1369749" y="263800"/>
                </a:moveTo>
                <a:lnTo>
                  <a:pt x="1331980" y="407164"/>
                </a:lnTo>
                <a:lnTo>
                  <a:pt x="1331981" y="407166"/>
                </a:lnTo>
                <a:lnTo>
                  <a:pt x="1327709" y="423376"/>
                </a:lnTo>
                <a:lnTo>
                  <a:pt x="1327708" y="423375"/>
                </a:lnTo>
                <a:lnTo>
                  <a:pt x="1278103" y="611660"/>
                </a:lnTo>
                <a:cubicBezTo>
                  <a:pt x="1267073" y="653523"/>
                  <a:pt x="1274057" y="695894"/>
                  <a:pt x="1294263" y="730556"/>
                </a:cubicBezTo>
                <a:lnTo>
                  <a:pt x="1313413" y="752391"/>
                </a:lnTo>
                <a:lnTo>
                  <a:pt x="1304034" y="806559"/>
                </a:lnTo>
                <a:cubicBezTo>
                  <a:pt x="1304034" y="963522"/>
                  <a:pt x="1522559" y="1090766"/>
                  <a:pt x="1792121" y="1090766"/>
                </a:cubicBezTo>
                <a:lnTo>
                  <a:pt x="1856257" y="1087001"/>
                </a:lnTo>
                <a:lnTo>
                  <a:pt x="1792123" y="1090766"/>
                </a:lnTo>
                <a:cubicBezTo>
                  <a:pt x="1522561" y="1090765"/>
                  <a:pt x="1304037" y="963522"/>
                  <a:pt x="1304037" y="806559"/>
                </a:cubicBezTo>
                <a:lnTo>
                  <a:pt x="1313415" y="752391"/>
                </a:lnTo>
                <a:lnTo>
                  <a:pt x="1333892" y="775738"/>
                </a:lnTo>
                <a:cubicBezTo>
                  <a:pt x="1350007" y="788188"/>
                  <a:pt x="1368830" y="797683"/>
                  <a:pt x="1389761" y="803199"/>
                </a:cubicBezTo>
                <a:lnTo>
                  <a:pt x="1444588" y="817644"/>
                </a:lnTo>
                <a:cubicBezTo>
                  <a:pt x="1486450" y="828674"/>
                  <a:pt x="1528820" y="821690"/>
                  <a:pt x="1563481" y="801485"/>
                </a:cubicBezTo>
                <a:lnTo>
                  <a:pt x="1565384" y="799816"/>
                </a:lnTo>
                <a:lnTo>
                  <a:pt x="1565834" y="799660"/>
                </a:lnTo>
                <a:lnTo>
                  <a:pt x="1583016" y="784352"/>
                </a:lnTo>
                <a:lnTo>
                  <a:pt x="1608666" y="761857"/>
                </a:lnTo>
                <a:lnTo>
                  <a:pt x="1608976" y="761223"/>
                </a:lnTo>
                <a:lnTo>
                  <a:pt x="1612316" y="758249"/>
                </a:lnTo>
                <a:lnTo>
                  <a:pt x="1700543" y="640689"/>
                </a:lnTo>
                <a:lnTo>
                  <a:pt x="1700541" y="640689"/>
                </a:lnTo>
                <a:lnTo>
                  <a:pt x="1768338" y="550352"/>
                </a:lnTo>
                <a:lnTo>
                  <a:pt x="1910375" y="534377"/>
                </a:lnTo>
                <a:lnTo>
                  <a:pt x="1919431" y="533357"/>
                </a:lnTo>
                <a:lnTo>
                  <a:pt x="1982109" y="544687"/>
                </a:lnTo>
                <a:lnTo>
                  <a:pt x="2008718" y="553097"/>
                </a:lnTo>
                <a:lnTo>
                  <a:pt x="2065018" y="570892"/>
                </a:lnTo>
                <a:cubicBezTo>
                  <a:pt x="2090985" y="581106"/>
                  <a:pt x="2115173" y="592737"/>
                  <a:pt x="2137255" y="605596"/>
                </a:cubicBezTo>
                <a:lnTo>
                  <a:pt x="2157452" y="619849"/>
                </a:lnTo>
                <a:lnTo>
                  <a:pt x="2149663" y="617108"/>
                </a:lnTo>
                <a:lnTo>
                  <a:pt x="2128227" y="609565"/>
                </a:lnTo>
                <a:cubicBezTo>
                  <a:pt x="2083794" y="603420"/>
                  <a:pt x="2037946" y="623713"/>
                  <a:pt x="2013530" y="664669"/>
                </a:cubicBezTo>
                <a:lnTo>
                  <a:pt x="2000875" y="685899"/>
                </a:lnTo>
                <a:lnTo>
                  <a:pt x="2000876" y="685899"/>
                </a:lnTo>
                <a:lnTo>
                  <a:pt x="2013532" y="664669"/>
                </a:lnTo>
                <a:cubicBezTo>
                  <a:pt x="2037946" y="623715"/>
                  <a:pt x="2083794" y="603420"/>
                  <a:pt x="2128228" y="609567"/>
                </a:cubicBezTo>
                <a:lnTo>
                  <a:pt x="2149663" y="617108"/>
                </a:lnTo>
                <a:lnTo>
                  <a:pt x="2157453" y="619849"/>
                </a:lnTo>
                <a:lnTo>
                  <a:pt x="2157452" y="619849"/>
                </a:lnTo>
                <a:lnTo>
                  <a:pt x="2157454" y="619850"/>
                </a:lnTo>
                <a:lnTo>
                  <a:pt x="2157454" y="619850"/>
                </a:lnTo>
                <a:lnTo>
                  <a:pt x="2171345" y="624738"/>
                </a:lnTo>
                <a:lnTo>
                  <a:pt x="2880653" y="1047589"/>
                </a:lnTo>
                <a:cubicBezTo>
                  <a:pt x="2935259" y="1080141"/>
                  <a:pt x="2953136" y="1150799"/>
                  <a:pt x="2920583" y="1205406"/>
                </a:cubicBezTo>
                <a:lnTo>
                  <a:pt x="2899265" y="1241162"/>
                </a:lnTo>
                <a:cubicBezTo>
                  <a:pt x="2874851" y="1282119"/>
                  <a:pt x="2829003" y="1302411"/>
                  <a:pt x="2784568" y="1296267"/>
                </a:cubicBezTo>
                <a:lnTo>
                  <a:pt x="2751098" y="1284488"/>
                </a:lnTo>
                <a:lnTo>
                  <a:pt x="2743638" y="1265616"/>
                </a:lnTo>
                <a:lnTo>
                  <a:pt x="2751096" y="1284486"/>
                </a:lnTo>
                <a:lnTo>
                  <a:pt x="2744890" y="1282302"/>
                </a:lnTo>
                <a:lnTo>
                  <a:pt x="2741450" y="1281092"/>
                </a:lnTo>
                <a:lnTo>
                  <a:pt x="2682762" y="1246105"/>
                </a:lnTo>
                <a:lnTo>
                  <a:pt x="2741450" y="1281092"/>
                </a:lnTo>
                <a:lnTo>
                  <a:pt x="2741450" y="1281092"/>
                </a:lnTo>
                <a:lnTo>
                  <a:pt x="2741451" y="1281093"/>
                </a:lnTo>
                <a:lnTo>
                  <a:pt x="2744890" y="1282302"/>
                </a:lnTo>
                <a:lnTo>
                  <a:pt x="2751098" y="1284488"/>
                </a:lnTo>
                <a:lnTo>
                  <a:pt x="2760835" y="1309126"/>
                </a:lnTo>
                <a:cubicBezTo>
                  <a:pt x="2766555" y="1339831"/>
                  <a:pt x="2760564" y="1372719"/>
                  <a:pt x="2741502" y="1400512"/>
                </a:cubicBezTo>
                <a:lnTo>
                  <a:pt x="2716535" y="1436912"/>
                </a:lnTo>
                <a:cubicBezTo>
                  <a:pt x="2678410" y="1492497"/>
                  <a:pt x="2602444" y="1506649"/>
                  <a:pt x="2546858" y="1468525"/>
                </a:cubicBezTo>
                <a:lnTo>
                  <a:pt x="2501842" y="1437648"/>
                </a:lnTo>
                <a:lnTo>
                  <a:pt x="2501842" y="1437648"/>
                </a:lnTo>
                <a:lnTo>
                  <a:pt x="2208109" y="1236178"/>
                </a:lnTo>
                <a:lnTo>
                  <a:pt x="2202231" y="1232146"/>
                </a:lnTo>
                <a:lnTo>
                  <a:pt x="2202230" y="1232146"/>
                </a:lnTo>
                <a:lnTo>
                  <a:pt x="2208109" y="1236178"/>
                </a:lnTo>
                <a:lnTo>
                  <a:pt x="2501841" y="1437648"/>
                </a:lnTo>
                <a:lnTo>
                  <a:pt x="2512661" y="1448798"/>
                </a:lnTo>
                <a:cubicBezTo>
                  <a:pt x="2536847" y="1486577"/>
                  <a:pt x="2537614" y="1536710"/>
                  <a:pt x="2510644" y="1576030"/>
                </a:cubicBezTo>
                <a:lnTo>
                  <a:pt x="2487097" y="1610359"/>
                </a:lnTo>
                <a:cubicBezTo>
                  <a:pt x="2451139" y="1662785"/>
                  <a:pt x="2379488" y="1676136"/>
                  <a:pt x="2327062" y="1640177"/>
                </a:cubicBezTo>
                <a:lnTo>
                  <a:pt x="2218108" y="1565446"/>
                </a:lnTo>
                <a:lnTo>
                  <a:pt x="2240813" y="1588842"/>
                </a:lnTo>
                <a:cubicBezTo>
                  <a:pt x="2265001" y="1626623"/>
                  <a:pt x="2265767" y="1676755"/>
                  <a:pt x="2238797" y="1716075"/>
                </a:cubicBezTo>
                <a:lnTo>
                  <a:pt x="2215250" y="1750405"/>
                </a:lnTo>
                <a:cubicBezTo>
                  <a:pt x="2179292" y="1802831"/>
                  <a:pt x="2107642" y="1816181"/>
                  <a:pt x="2055215" y="1780222"/>
                </a:cubicBezTo>
                <a:lnTo>
                  <a:pt x="1969892" y="1721699"/>
                </a:lnTo>
                <a:lnTo>
                  <a:pt x="1988174" y="1689278"/>
                </a:lnTo>
                <a:cubicBezTo>
                  <a:pt x="1997368" y="1660820"/>
                  <a:pt x="1995098" y="1629697"/>
                  <a:pt x="1981876" y="1602875"/>
                </a:cubicBezTo>
                <a:lnTo>
                  <a:pt x="1968065" y="1585041"/>
                </a:lnTo>
                <a:lnTo>
                  <a:pt x="2048324" y="1458370"/>
                </a:lnTo>
                <a:lnTo>
                  <a:pt x="2048322" y="1458370"/>
                </a:lnTo>
                <a:lnTo>
                  <a:pt x="1968064" y="1585041"/>
                </a:lnTo>
                <a:lnTo>
                  <a:pt x="1953886" y="1566736"/>
                </a:lnTo>
                <a:lnTo>
                  <a:pt x="1922387" y="1539517"/>
                </a:lnTo>
                <a:cubicBezTo>
                  <a:pt x="1886310" y="1508341"/>
                  <a:pt x="1836403" y="1503530"/>
                  <a:pt x="1796166" y="1523366"/>
                </a:cubicBezTo>
                <a:lnTo>
                  <a:pt x="1791014" y="1527355"/>
                </a:lnTo>
                <a:lnTo>
                  <a:pt x="1786094" y="1523032"/>
                </a:lnTo>
                <a:lnTo>
                  <a:pt x="1839391" y="1461352"/>
                </a:lnTo>
                <a:cubicBezTo>
                  <a:pt x="1867695" y="1428597"/>
                  <a:pt x="1880044" y="1387469"/>
                  <a:pt x="1877127" y="1347454"/>
                </a:cubicBezTo>
                <a:lnTo>
                  <a:pt x="1875303" y="1340730"/>
                </a:lnTo>
                <a:lnTo>
                  <a:pt x="1875347" y="1340731"/>
                </a:lnTo>
                <a:lnTo>
                  <a:pt x="1875303" y="1340729"/>
                </a:lnTo>
                <a:lnTo>
                  <a:pt x="1861388" y="1289451"/>
                </a:lnTo>
                <a:cubicBezTo>
                  <a:pt x="1852384" y="1271186"/>
                  <a:pt x="1839649" y="1254383"/>
                  <a:pt x="1823271" y="1240232"/>
                </a:cubicBezTo>
                <a:lnTo>
                  <a:pt x="1780371" y="1203161"/>
                </a:lnTo>
                <a:cubicBezTo>
                  <a:pt x="1731237" y="1160704"/>
                  <a:pt x="1663268" y="1154149"/>
                  <a:pt x="1608471" y="1181164"/>
                </a:cubicBezTo>
                <a:lnTo>
                  <a:pt x="1574911" y="1207154"/>
                </a:lnTo>
                <a:lnTo>
                  <a:pt x="1575134" y="1205296"/>
                </a:lnTo>
                <a:cubicBezTo>
                  <a:pt x="1572218" y="1165282"/>
                  <a:pt x="1554035" y="1126380"/>
                  <a:pt x="1521281" y="1098074"/>
                </a:cubicBezTo>
                <a:lnTo>
                  <a:pt x="1478379" y="1061004"/>
                </a:lnTo>
                <a:cubicBezTo>
                  <a:pt x="1429245" y="1018548"/>
                  <a:pt x="1361275" y="1011992"/>
                  <a:pt x="1306479" y="1039007"/>
                </a:cubicBezTo>
                <a:lnTo>
                  <a:pt x="1270106" y="1067177"/>
                </a:lnTo>
                <a:lnTo>
                  <a:pt x="1270336" y="1065254"/>
                </a:lnTo>
                <a:cubicBezTo>
                  <a:pt x="1267419" y="1025239"/>
                  <a:pt x="1249237" y="986337"/>
                  <a:pt x="1216481" y="958031"/>
                </a:cubicBezTo>
                <a:lnTo>
                  <a:pt x="1173580" y="920960"/>
                </a:lnTo>
                <a:cubicBezTo>
                  <a:pt x="1108067" y="864351"/>
                  <a:pt x="1009067" y="871569"/>
                  <a:pt x="952458" y="937082"/>
                </a:cubicBezTo>
                <a:lnTo>
                  <a:pt x="795560" y="1118655"/>
                </a:lnTo>
                <a:lnTo>
                  <a:pt x="662832" y="1034558"/>
                </a:lnTo>
                <a:lnTo>
                  <a:pt x="1135653" y="288321"/>
                </a:lnTo>
                <a:lnTo>
                  <a:pt x="1296574" y="401482"/>
                </a:lnTo>
                <a:lnTo>
                  <a:pt x="1135655" y="288321"/>
                </a:lnTo>
                <a:lnTo>
                  <a:pt x="1136828" y="286470"/>
                </a:lnTo>
                <a:lnTo>
                  <a:pt x="1136826" y="286470"/>
                </a:lnTo>
                <a:lnTo>
                  <a:pt x="1138163" y="284361"/>
                </a:lnTo>
                <a:lnTo>
                  <a:pt x="1140869" y="286076"/>
                </a:lnTo>
                <a:lnTo>
                  <a:pt x="1140871" y="286076"/>
                </a:lnTo>
                <a:close/>
                <a:moveTo>
                  <a:pt x="1984760" y="216701"/>
                </a:moveTo>
                <a:lnTo>
                  <a:pt x="1984761" y="216702"/>
                </a:lnTo>
                <a:lnTo>
                  <a:pt x="1985440" y="218689"/>
                </a:lnTo>
                <a:close/>
                <a:moveTo>
                  <a:pt x="1782544" y="206568"/>
                </a:moveTo>
                <a:lnTo>
                  <a:pt x="1777304" y="216701"/>
                </a:lnTo>
                <a:lnTo>
                  <a:pt x="1772493" y="216701"/>
                </a:lnTo>
                <a:lnTo>
                  <a:pt x="1772492" y="216701"/>
                </a:lnTo>
                <a:close/>
                <a:moveTo>
                  <a:pt x="1573880" y="192655"/>
                </a:moveTo>
                <a:lnTo>
                  <a:pt x="1573878" y="192655"/>
                </a:lnTo>
                <a:lnTo>
                  <a:pt x="1563928" y="205914"/>
                </a:lnTo>
                <a:lnTo>
                  <a:pt x="1529271" y="217062"/>
                </a:lnTo>
                <a:lnTo>
                  <a:pt x="1527360" y="218690"/>
                </a:lnTo>
                <a:lnTo>
                  <a:pt x="1527362" y="218689"/>
                </a:lnTo>
                <a:lnTo>
                  <a:pt x="1529273" y="217062"/>
                </a:lnTo>
                <a:lnTo>
                  <a:pt x="1563929" y="205914"/>
                </a:lnTo>
                <a:lnTo>
                  <a:pt x="1573878" y="192655"/>
                </a:lnTo>
                <a:lnTo>
                  <a:pt x="1574134" y="192725"/>
                </a:lnTo>
                <a:close/>
                <a:moveTo>
                  <a:pt x="1660985" y="189851"/>
                </a:moveTo>
                <a:lnTo>
                  <a:pt x="1660983" y="189851"/>
                </a:lnTo>
                <a:lnTo>
                  <a:pt x="1660983" y="189851"/>
                </a:lnTo>
                <a:close/>
                <a:moveTo>
                  <a:pt x="1736319" y="181379"/>
                </a:moveTo>
                <a:lnTo>
                  <a:pt x="1744843" y="205815"/>
                </a:lnTo>
                <a:lnTo>
                  <a:pt x="1708957" y="189677"/>
                </a:lnTo>
                <a:lnTo>
                  <a:pt x="1671942" y="188619"/>
                </a:lnTo>
                <a:close/>
                <a:moveTo>
                  <a:pt x="1837847" y="169959"/>
                </a:moveTo>
                <a:lnTo>
                  <a:pt x="1818172" y="172171"/>
                </a:lnTo>
                <a:lnTo>
                  <a:pt x="1818172" y="172172"/>
                </a:lnTo>
                <a:lnTo>
                  <a:pt x="1837844" y="169961"/>
                </a:lnTo>
                <a:close/>
                <a:moveTo>
                  <a:pt x="1922282" y="159754"/>
                </a:moveTo>
                <a:cubicBezTo>
                  <a:pt x="1901019" y="155706"/>
                  <a:pt x="1879940" y="156159"/>
                  <a:pt x="1860033" y="160445"/>
                </a:cubicBezTo>
                <a:lnTo>
                  <a:pt x="1837849" y="169959"/>
                </a:lnTo>
                <a:lnTo>
                  <a:pt x="1837850" y="169959"/>
                </a:lnTo>
                <a:lnTo>
                  <a:pt x="1860032" y="160446"/>
                </a:lnTo>
                <a:cubicBezTo>
                  <a:pt x="1879940" y="156161"/>
                  <a:pt x="1901018" y="155707"/>
                  <a:pt x="1922281" y="159755"/>
                </a:cubicBezTo>
                <a:lnTo>
                  <a:pt x="1924618" y="160200"/>
                </a:lnTo>
                <a:lnTo>
                  <a:pt x="1924620" y="160200"/>
                </a:lnTo>
                <a:lnTo>
                  <a:pt x="1924623" y="160201"/>
                </a:lnTo>
                <a:lnTo>
                  <a:pt x="1950891" y="165200"/>
                </a:lnTo>
                <a:lnTo>
                  <a:pt x="1924622" y="160200"/>
                </a:lnTo>
                <a:lnTo>
                  <a:pt x="1924620" y="160200"/>
                </a:lnTo>
                <a:close/>
                <a:moveTo>
                  <a:pt x="1783232" y="149756"/>
                </a:moveTo>
                <a:lnTo>
                  <a:pt x="1783233" y="149757"/>
                </a:lnTo>
                <a:lnTo>
                  <a:pt x="1783233" y="149757"/>
                </a:lnTo>
                <a:lnTo>
                  <a:pt x="1784943" y="150571"/>
                </a:lnTo>
                <a:lnTo>
                  <a:pt x="1797116" y="156372"/>
                </a:lnTo>
                <a:lnTo>
                  <a:pt x="1811980" y="167526"/>
                </a:lnTo>
                <a:lnTo>
                  <a:pt x="1804655" y="173692"/>
                </a:lnTo>
                <a:lnTo>
                  <a:pt x="1804653" y="173692"/>
                </a:lnTo>
                <a:lnTo>
                  <a:pt x="1795601" y="181310"/>
                </a:lnTo>
                <a:lnTo>
                  <a:pt x="1782544" y="206568"/>
                </a:lnTo>
                <a:lnTo>
                  <a:pt x="1772492" y="216700"/>
                </a:lnTo>
                <a:lnTo>
                  <a:pt x="1762195" y="216700"/>
                </a:lnTo>
                <a:lnTo>
                  <a:pt x="1748641" y="216701"/>
                </a:lnTo>
                <a:lnTo>
                  <a:pt x="1744845" y="205815"/>
                </a:lnTo>
                <a:lnTo>
                  <a:pt x="1744843" y="205814"/>
                </a:lnTo>
                <a:lnTo>
                  <a:pt x="1736319" y="181377"/>
                </a:lnTo>
                <a:lnTo>
                  <a:pt x="1736320" y="181377"/>
                </a:lnTo>
                <a:lnTo>
                  <a:pt x="1730928" y="165920"/>
                </a:lnTo>
                <a:lnTo>
                  <a:pt x="1723581" y="157542"/>
                </a:lnTo>
                <a:close/>
                <a:moveTo>
                  <a:pt x="1871318" y="139214"/>
                </a:moveTo>
                <a:cubicBezTo>
                  <a:pt x="1886158" y="137392"/>
                  <a:pt x="1901602" y="138450"/>
                  <a:pt x="1916885" y="142811"/>
                </a:cubicBezTo>
                <a:lnTo>
                  <a:pt x="1962782" y="155907"/>
                </a:lnTo>
                <a:lnTo>
                  <a:pt x="2084429" y="190620"/>
                </a:lnTo>
                <a:lnTo>
                  <a:pt x="1950892" y="165201"/>
                </a:lnTo>
                <a:lnTo>
                  <a:pt x="1950893" y="165201"/>
                </a:lnTo>
                <a:lnTo>
                  <a:pt x="2084432" y="190622"/>
                </a:lnTo>
                <a:lnTo>
                  <a:pt x="2158938" y="211882"/>
                </a:lnTo>
                <a:lnTo>
                  <a:pt x="2084429" y="190620"/>
                </a:lnTo>
                <a:lnTo>
                  <a:pt x="2154919" y="204038"/>
                </a:lnTo>
                <a:lnTo>
                  <a:pt x="2162447" y="212882"/>
                </a:lnTo>
                <a:lnTo>
                  <a:pt x="2162449" y="212883"/>
                </a:lnTo>
                <a:lnTo>
                  <a:pt x="2167391" y="218689"/>
                </a:lnTo>
                <a:lnTo>
                  <a:pt x="2167393" y="218689"/>
                </a:lnTo>
                <a:lnTo>
                  <a:pt x="2162451" y="212884"/>
                </a:lnTo>
                <a:lnTo>
                  <a:pt x="2162448" y="212882"/>
                </a:lnTo>
                <a:lnTo>
                  <a:pt x="2154919" y="204037"/>
                </a:lnTo>
                <a:lnTo>
                  <a:pt x="2350143" y="241200"/>
                </a:lnTo>
                <a:lnTo>
                  <a:pt x="2357709" y="244285"/>
                </a:lnTo>
                <a:lnTo>
                  <a:pt x="2346191" y="261543"/>
                </a:lnTo>
                <a:lnTo>
                  <a:pt x="2357710" y="244285"/>
                </a:lnTo>
                <a:lnTo>
                  <a:pt x="2389168" y="257118"/>
                </a:lnTo>
                <a:lnTo>
                  <a:pt x="2389055" y="256863"/>
                </a:lnTo>
                <a:lnTo>
                  <a:pt x="2389928" y="257428"/>
                </a:lnTo>
                <a:lnTo>
                  <a:pt x="2394494" y="259290"/>
                </a:lnTo>
                <a:lnTo>
                  <a:pt x="2395858" y="261266"/>
                </a:lnTo>
                <a:lnTo>
                  <a:pt x="2401108" y="264663"/>
                </a:lnTo>
                <a:lnTo>
                  <a:pt x="2419505" y="291410"/>
                </a:lnTo>
                <a:lnTo>
                  <a:pt x="2442580" y="324795"/>
                </a:lnTo>
                <a:lnTo>
                  <a:pt x="2442581" y="324796"/>
                </a:lnTo>
                <a:lnTo>
                  <a:pt x="2474234" y="370589"/>
                </a:lnTo>
                <a:lnTo>
                  <a:pt x="2474277" y="374494"/>
                </a:lnTo>
                <a:lnTo>
                  <a:pt x="2474278" y="374496"/>
                </a:lnTo>
                <a:lnTo>
                  <a:pt x="2474279" y="374497"/>
                </a:lnTo>
                <a:lnTo>
                  <a:pt x="2482648" y="386185"/>
                </a:lnTo>
                <a:lnTo>
                  <a:pt x="2474280" y="374497"/>
                </a:lnTo>
                <a:lnTo>
                  <a:pt x="2474237" y="370593"/>
                </a:lnTo>
                <a:lnTo>
                  <a:pt x="2490675" y="394376"/>
                </a:lnTo>
                <a:lnTo>
                  <a:pt x="2490676" y="394377"/>
                </a:lnTo>
                <a:lnTo>
                  <a:pt x="2490676" y="394378"/>
                </a:lnTo>
                <a:lnTo>
                  <a:pt x="2490677" y="394379"/>
                </a:lnTo>
                <a:lnTo>
                  <a:pt x="2490462" y="397098"/>
                </a:lnTo>
                <a:lnTo>
                  <a:pt x="2490461" y="397100"/>
                </a:lnTo>
                <a:lnTo>
                  <a:pt x="2490463" y="397102"/>
                </a:lnTo>
                <a:lnTo>
                  <a:pt x="2490462" y="397100"/>
                </a:lnTo>
                <a:lnTo>
                  <a:pt x="2490464" y="397101"/>
                </a:lnTo>
                <a:lnTo>
                  <a:pt x="2490679" y="394380"/>
                </a:lnTo>
                <a:lnTo>
                  <a:pt x="2509773" y="422005"/>
                </a:lnTo>
                <a:lnTo>
                  <a:pt x="2509695" y="423962"/>
                </a:lnTo>
                <a:lnTo>
                  <a:pt x="2509694" y="423960"/>
                </a:lnTo>
                <a:lnTo>
                  <a:pt x="2490464" y="397101"/>
                </a:lnTo>
                <a:lnTo>
                  <a:pt x="2490465" y="397102"/>
                </a:lnTo>
                <a:lnTo>
                  <a:pt x="2509692" y="423961"/>
                </a:lnTo>
                <a:lnTo>
                  <a:pt x="2509694" y="423960"/>
                </a:lnTo>
                <a:lnTo>
                  <a:pt x="2509693" y="423961"/>
                </a:lnTo>
                <a:lnTo>
                  <a:pt x="2713586" y="708723"/>
                </a:lnTo>
                <a:lnTo>
                  <a:pt x="2713590" y="708725"/>
                </a:lnTo>
                <a:lnTo>
                  <a:pt x="2940580" y="1025748"/>
                </a:lnTo>
                <a:lnTo>
                  <a:pt x="2309551" y="604591"/>
                </a:lnTo>
                <a:lnTo>
                  <a:pt x="2235578" y="555221"/>
                </a:lnTo>
                <a:lnTo>
                  <a:pt x="2238615" y="550672"/>
                </a:lnTo>
                <a:lnTo>
                  <a:pt x="2223090" y="546886"/>
                </a:lnTo>
                <a:lnTo>
                  <a:pt x="2223088" y="546885"/>
                </a:lnTo>
                <a:lnTo>
                  <a:pt x="2079449" y="511865"/>
                </a:lnTo>
                <a:lnTo>
                  <a:pt x="2079447" y="511866"/>
                </a:lnTo>
                <a:lnTo>
                  <a:pt x="1983818" y="488550"/>
                </a:lnTo>
                <a:lnTo>
                  <a:pt x="1983816" y="488549"/>
                </a:lnTo>
                <a:lnTo>
                  <a:pt x="1814719" y="488550"/>
                </a:lnTo>
                <a:lnTo>
                  <a:pt x="1828321" y="470424"/>
                </a:lnTo>
                <a:lnTo>
                  <a:pt x="1814718" y="488548"/>
                </a:lnTo>
                <a:lnTo>
                  <a:pt x="1783911" y="488549"/>
                </a:lnTo>
                <a:lnTo>
                  <a:pt x="1783913" y="488550"/>
                </a:lnTo>
                <a:lnTo>
                  <a:pt x="1742730" y="488549"/>
                </a:lnTo>
                <a:lnTo>
                  <a:pt x="1742727" y="488549"/>
                </a:lnTo>
                <a:lnTo>
                  <a:pt x="1715270" y="526865"/>
                </a:lnTo>
                <a:lnTo>
                  <a:pt x="1715273" y="526864"/>
                </a:lnTo>
                <a:lnTo>
                  <a:pt x="1692313" y="558902"/>
                </a:lnTo>
                <a:lnTo>
                  <a:pt x="1674343" y="560923"/>
                </a:lnTo>
                <a:lnTo>
                  <a:pt x="1682446" y="530172"/>
                </a:lnTo>
                <a:lnTo>
                  <a:pt x="1693756" y="528127"/>
                </a:lnTo>
                <a:lnTo>
                  <a:pt x="1693753" y="528127"/>
                </a:lnTo>
                <a:lnTo>
                  <a:pt x="1682445" y="530171"/>
                </a:lnTo>
                <a:lnTo>
                  <a:pt x="1682446" y="530172"/>
                </a:lnTo>
                <a:lnTo>
                  <a:pt x="1682443" y="530172"/>
                </a:lnTo>
                <a:lnTo>
                  <a:pt x="1674342" y="560923"/>
                </a:lnTo>
                <a:lnTo>
                  <a:pt x="1629911" y="565920"/>
                </a:lnTo>
                <a:lnTo>
                  <a:pt x="1619978" y="565051"/>
                </a:lnTo>
                <a:lnTo>
                  <a:pt x="1619977" y="565051"/>
                </a:lnTo>
                <a:lnTo>
                  <a:pt x="1619976" y="565051"/>
                </a:lnTo>
                <a:lnTo>
                  <a:pt x="1614234" y="586003"/>
                </a:lnTo>
                <a:lnTo>
                  <a:pt x="1614236" y="586004"/>
                </a:lnTo>
                <a:lnTo>
                  <a:pt x="1619977" y="565052"/>
                </a:lnTo>
                <a:lnTo>
                  <a:pt x="1629913" y="565921"/>
                </a:lnTo>
                <a:lnTo>
                  <a:pt x="1674343" y="560924"/>
                </a:lnTo>
                <a:lnTo>
                  <a:pt x="1692311" y="558903"/>
                </a:lnTo>
                <a:lnTo>
                  <a:pt x="1664739" y="597378"/>
                </a:lnTo>
                <a:lnTo>
                  <a:pt x="1664737" y="597380"/>
                </a:lnTo>
                <a:lnTo>
                  <a:pt x="1654574" y="611563"/>
                </a:lnTo>
                <a:lnTo>
                  <a:pt x="1654573" y="611562"/>
                </a:lnTo>
                <a:lnTo>
                  <a:pt x="1584593" y="709212"/>
                </a:lnTo>
                <a:cubicBezTo>
                  <a:pt x="1575335" y="722131"/>
                  <a:pt x="1563897" y="732562"/>
                  <a:pt x="1551142" y="740363"/>
                </a:cubicBezTo>
                <a:lnTo>
                  <a:pt x="1537530" y="745421"/>
                </a:lnTo>
                <a:lnTo>
                  <a:pt x="1537525" y="745425"/>
                </a:lnTo>
                <a:lnTo>
                  <a:pt x="1537521" y="745427"/>
                </a:lnTo>
                <a:lnTo>
                  <a:pt x="1534992" y="747600"/>
                </a:lnTo>
                <a:cubicBezTo>
                  <a:pt x="1509397" y="762184"/>
                  <a:pt x="1478237" y="767005"/>
                  <a:pt x="1447581" y="758602"/>
                </a:cubicBezTo>
                <a:lnTo>
                  <a:pt x="1407433" y="747600"/>
                </a:lnTo>
                <a:cubicBezTo>
                  <a:pt x="1392105" y="743400"/>
                  <a:pt x="1378352" y="736291"/>
                  <a:pt x="1366611" y="727033"/>
                </a:cubicBezTo>
                <a:lnTo>
                  <a:pt x="1341427" y="697740"/>
                </a:lnTo>
                <a:lnTo>
                  <a:pt x="1341428" y="697738"/>
                </a:lnTo>
                <a:lnTo>
                  <a:pt x="1337845" y="693571"/>
                </a:lnTo>
                <a:cubicBezTo>
                  <a:pt x="1323262" y="667976"/>
                  <a:pt x="1318444" y="636816"/>
                  <a:pt x="1326843" y="606161"/>
                </a:cubicBezTo>
                <a:lnTo>
                  <a:pt x="1363251" y="473309"/>
                </a:lnTo>
                <a:lnTo>
                  <a:pt x="1375503" y="456985"/>
                </a:lnTo>
                <a:lnTo>
                  <a:pt x="1375502" y="456984"/>
                </a:lnTo>
                <a:lnTo>
                  <a:pt x="1375503" y="456983"/>
                </a:lnTo>
                <a:lnTo>
                  <a:pt x="1368983" y="452397"/>
                </a:lnTo>
                <a:lnTo>
                  <a:pt x="1374070" y="433833"/>
                </a:lnTo>
                <a:lnTo>
                  <a:pt x="1374069" y="433833"/>
                </a:lnTo>
                <a:lnTo>
                  <a:pt x="1419080" y="269585"/>
                </a:lnTo>
                <a:lnTo>
                  <a:pt x="1424688" y="258454"/>
                </a:lnTo>
                <a:lnTo>
                  <a:pt x="1425745" y="258351"/>
                </a:lnTo>
                <a:lnTo>
                  <a:pt x="1425858" y="258341"/>
                </a:lnTo>
                <a:lnTo>
                  <a:pt x="1421068" y="267925"/>
                </a:lnTo>
                <a:cubicBezTo>
                  <a:pt x="1417075" y="282336"/>
                  <a:pt x="1415839" y="297765"/>
                  <a:pt x="1417897" y="313525"/>
                </a:cubicBezTo>
                <a:lnTo>
                  <a:pt x="1423285" y="354805"/>
                </a:lnTo>
                <a:lnTo>
                  <a:pt x="1432321" y="381273"/>
                </a:lnTo>
                <a:lnTo>
                  <a:pt x="1432323" y="381272"/>
                </a:lnTo>
                <a:lnTo>
                  <a:pt x="1423287" y="354805"/>
                </a:lnTo>
                <a:lnTo>
                  <a:pt x="1417899" y="313525"/>
                </a:lnTo>
                <a:cubicBezTo>
                  <a:pt x="1415840" y="297766"/>
                  <a:pt x="1417078" y="282335"/>
                  <a:pt x="1421069" y="267926"/>
                </a:cubicBezTo>
                <a:lnTo>
                  <a:pt x="1425860" y="258341"/>
                </a:lnTo>
                <a:lnTo>
                  <a:pt x="1471779" y="253871"/>
                </a:lnTo>
                <a:lnTo>
                  <a:pt x="1471779" y="253870"/>
                </a:lnTo>
                <a:lnTo>
                  <a:pt x="1425859" y="258340"/>
                </a:lnTo>
                <a:lnTo>
                  <a:pt x="1425858" y="258341"/>
                </a:lnTo>
                <a:lnTo>
                  <a:pt x="1425857" y="258340"/>
                </a:lnTo>
                <a:lnTo>
                  <a:pt x="1425745" y="258351"/>
                </a:lnTo>
                <a:lnTo>
                  <a:pt x="1424689" y="258454"/>
                </a:lnTo>
                <a:lnTo>
                  <a:pt x="1439647" y="228764"/>
                </a:lnTo>
                <a:lnTo>
                  <a:pt x="1470549" y="202195"/>
                </a:lnTo>
                <a:lnTo>
                  <a:pt x="1470583" y="202165"/>
                </a:lnTo>
                <a:lnTo>
                  <a:pt x="1470616" y="202137"/>
                </a:lnTo>
                <a:lnTo>
                  <a:pt x="1473883" y="199255"/>
                </a:lnTo>
                <a:cubicBezTo>
                  <a:pt x="1486785" y="191696"/>
                  <a:pt x="1501381" y="186544"/>
                  <a:pt x="1517141" y="184486"/>
                </a:cubicBezTo>
                <a:lnTo>
                  <a:pt x="1592182" y="174692"/>
                </a:lnTo>
                <a:lnTo>
                  <a:pt x="1577630" y="187656"/>
                </a:lnTo>
                <a:lnTo>
                  <a:pt x="1575280" y="190787"/>
                </a:lnTo>
                <a:lnTo>
                  <a:pt x="1577630" y="187657"/>
                </a:lnTo>
                <a:lnTo>
                  <a:pt x="1592182" y="174692"/>
                </a:lnTo>
                <a:lnTo>
                  <a:pt x="1723581" y="157542"/>
                </a:lnTo>
                <a:lnTo>
                  <a:pt x="1730926" y="165920"/>
                </a:lnTo>
                <a:lnTo>
                  <a:pt x="1736319" y="181378"/>
                </a:lnTo>
                <a:lnTo>
                  <a:pt x="1671943" y="188618"/>
                </a:lnTo>
                <a:lnTo>
                  <a:pt x="1660984" y="189851"/>
                </a:lnTo>
                <a:lnTo>
                  <a:pt x="1664847" y="188415"/>
                </a:lnTo>
                <a:lnTo>
                  <a:pt x="1660983" y="189851"/>
                </a:lnTo>
                <a:lnTo>
                  <a:pt x="1591973" y="197613"/>
                </a:lnTo>
                <a:lnTo>
                  <a:pt x="1591972" y="197614"/>
                </a:lnTo>
                <a:lnTo>
                  <a:pt x="1660983" y="189851"/>
                </a:lnTo>
                <a:lnTo>
                  <a:pt x="1657718" y="191065"/>
                </a:lnTo>
                <a:lnTo>
                  <a:pt x="1660983" y="189851"/>
                </a:lnTo>
                <a:lnTo>
                  <a:pt x="1660984" y="189851"/>
                </a:lnTo>
                <a:lnTo>
                  <a:pt x="1671942" y="188619"/>
                </a:lnTo>
                <a:lnTo>
                  <a:pt x="1708957" y="189678"/>
                </a:lnTo>
                <a:lnTo>
                  <a:pt x="1744843" y="205815"/>
                </a:lnTo>
                <a:lnTo>
                  <a:pt x="1748640" y="216702"/>
                </a:lnTo>
                <a:lnTo>
                  <a:pt x="1748641" y="216701"/>
                </a:lnTo>
                <a:lnTo>
                  <a:pt x="1748641" y="216702"/>
                </a:lnTo>
                <a:lnTo>
                  <a:pt x="1749334" y="218689"/>
                </a:lnTo>
                <a:lnTo>
                  <a:pt x="1749335" y="218689"/>
                </a:lnTo>
                <a:lnTo>
                  <a:pt x="1748641" y="216702"/>
                </a:lnTo>
                <a:lnTo>
                  <a:pt x="1762194" y="216701"/>
                </a:lnTo>
                <a:lnTo>
                  <a:pt x="1772492" y="216701"/>
                </a:lnTo>
                <a:lnTo>
                  <a:pt x="1770521" y="218689"/>
                </a:lnTo>
                <a:lnTo>
                  <a:pt x="1770522" y="218689"/>
                </a:lnTo>
                <a:lnTo>
                  <a:pt x="1772493" y="216701"/>
                </a:lnTo>
                <a:lnTo>
                  <a:pt x="1777305" y="216702"/>
                </a:lnTo>
                <a:lnTo>
                  <a:pt x="1777306" y="216701"/>
                </a:lnTo>
                <a:lnTo>
                  <a:pt x="1782544" y="206568"/>
                </a:lnTo>
                <a:lnTo>
                  <a:pt x="1804797" y="184132"/>
                </a:lnTo>
                <a:lnTo>
                  <a:pt x="1782545" y="206567"/>
                </a:lnTo>
                <a:lnTo>
                  <a:pt x="1795602" y="181311"/>
                </a:lnTo>
                <a:lnTo>
                  <a:pt x="1804656" y="173692"/>
                </a:lnTo>
                <a:lnTo>
                  <a:pt x="1811980" y="167526"/>
                </a:lnTo>
                <a:lnTo>
                  <a:pt x="1797118" y="156371"/>
                </a:lnTo>
                <a:lnTo>
                  <a:pt x="1784943" y="150571"/>
                </a:lnTo>
                <a:lnTo>
                  <a:pt x="1783233" y="149757"/>
                </a:lnTo>
                <a:lnTo>
                  <a:pt x="1863188" y="139321"/>
                </a:lnTo>
                <a:lnTo>
                  <a:pt x="1869618" y="139768"/>
                </a:lnTo>
                <a:lnTo>
                  <a:pt x="1869621" y="139768"/>
                </a:lnTo>
                <a:close/>
                <a:moveTo>
                  <a:pt x="2965089" y="4118"/>
                </a:moveTo>
                <a:lnTo>
                  <a:pt x="3589928" y="939494"/>
                </a:lnTo>
                <a:lnTo>
                  <a:pt x="3155551" y="1229662"/>
                </a:lnTo>
                <a:lnTo>
                  <a:pt x="3115985" y="1183025"/>
                </a:lnTo>
                <a:lnTo>
                  <a:pt x="2524895" y="298171"/>
                </a:lnTo>
                <a:close/>
                <a:moveTo>
                  <a:pt x="624841" y="0"/>
                </a:moveTo>
                <a:lnTo>
                  <a:pt x="1065034" y="294051"/>
                </a:lnTo>
                <a:lnTo>
                  <a:pt x="440196" y="1229428"/>
                </a:lnTo>
                <a:lnTo>
                  <a:pt x="0" y="935375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ctr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4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DD6BDAF-EA97-44AD-9538-5E4B8B9A04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29696" y="3212976"/>
            <a:ext cx="630400" cy="63039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747F10-E989-4952-B1BC-C6299B271967}"/>
              </a:ext>
            </a:extLst>
          </p:cNvPr>
          <p:cNvSpPr txBox="1"/>
          <p:nvPr/>
        </p:nvSpPr>
        <p:spPr>
          <a:xfrm>
            <a:off x="6023992" y="4567396"/>
            <a:ext cx="12852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Feature Selection</a:t>
            </a:r>
          </a:p>
        </p:txBody>
      </p:sp>
      <p:sp>
        <p:nvSpPr>
          <p:cNvPr id="80" name="METRO ICON - needle">
            <a:extLst>
              <a:ext uri="{FF2B5EF4-FFF2-40B4-BE49-F238E27FC236}">
                <a16:creationId xmlns:a16="http://schemas.microsoft.com/office/drawing/2014/main" id="{81A3F2BD-B812-459E-89BF-8F6800A7E8E6}"/>
              </a:ext>
            </a:extLst>
          </p:cNvPr>
          <p:cNvSpPr>
            <a:spLocks noChangeAspect="1"/>
          </p:cNvSpPr>
          <p:nvPr/>
        </p:nvSpPr>
        <p:spPr bwMode="black">
          <a:xfrm>
            <a:off x="6490021" y="3334701"/>
            <a:ext cx="326059" cy="326058"/>
          </a:xfrm>
          <a:custGeom>
            <a:avLst/>
            <a:gdLst>
              <a:gd name="T0" fmla="*/ 0 w 334"/>
              <a:gd name="T1" fmla="*/ 327 h 334"/>
              <a:gd name="T2" fmla="*/ 88 w 334"/>
              <a:gd name="T3" fmla="*/ 224 h 334"/>
              <a:gd name="T4" fmla="*/ 10 w 334"/>
              <a:gd name="T5" fmla="*/ 156 h 334"/>
              <a:gd name="T6" fmla="*/ 93 w 334"/>
              <a:gd name="T7" fmla="*/ 135 h 334"/>
              <a:gd name="T8" fmla="*/ 117 w 334"/>
              <a:gd name="T9" fmla="*/ 131 h 334"/>
              <a:gd name="T10" fmla="*/ 166 w 334"/>
              <a:gd name="T11" fmla="*/ 84 h 334"/>
              <a:gd name="T12" fmla="*/ 188 w 334"/>
              <a:gd name="T13" fmla="*/ 25 h 334"/>
              <a:gd name="T14" fmla="*/ 198 w 334"/>
              <a:gd name="T15" fmla="*/ 3 h 334"/>
              <a:gd name="T16" fmla="*/ 220 w 334"/>
              <a:gd name="T17" fmla="*/ 10 h 334"/>
              <a:gd name="T18" fmla="*/ 325 w 334"/>
              <a:gd name="T19" fmla="*/ 115 h 334"/>
              <a:gd name="T20" fmla="*/ 332 w 334"/>
              <a:gd name="T21" fmla="*/ 134 h 334"/>
              <a:gd name="T22" fmla="*/ 308 w 334"/>
              <a:gd name="T23" fmla="*/ 145 h 334"/>
              <a:gd name="T24" fmla="*/ 251 w 334"/>
              <a:gd name="T25" fmla="*/ 166 h 334"/>
              <a:gd name="T26" fmla="*/ 226 w 334"/>
              <a:gd name="T27" fmla="*/ 192 h 334"/>
              <a:gd name="T28" fmla="*/ 201 w 334"/>
              <a:gd name="T29" fmla="*/ 258 h 334"/>
              <a:gd name="T30" fmla="*/ 178 w 334"/>
              <a:gd name="T31" fmla="*/ 323 h 334"/>
              <a:gd name="T32" fmla="*/ 107 w 334"/>
              <a:gd name="T33" fmla="*/ 247 h 334"/>
              <a:gd name="T34" fmla="*/ 7 w 334"/>
              <a:gd name="T35" fmla="*/ 334 h 334"/>
              <a:gd name="T36" fmla="*/ 0 w 334"/>
              <a:gd name="T37" fmla="*/ 32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4" h="334">
                <a:moveTo>
                  <a:pt x="0" y="327"/>
                </a:moveTo>
                <a:cubicBezTo>
                  <a:pt x="28" y="294"/>
                  <a:pt x="56" y="262"/>
                  <a:pt x="88" y="224"/>
                </a:cubicBezTo>
                <a:cubicBezTo>
                  <a:pt x="63" y="203"/>
                  <a:pt x="37" y="180"/>
                  <a:pt x="10" y="156"/>
                </a:cubicBezTo>
                <a:cubicBezTo>
                  <a:pt x="37" y="131"/>
                  <a:pt x="63" y="125"/>
                  <a:pt x="93" y="135"/>
                </a:cubicBezTo>
                <a:cubicBezTo>
                  <a:pt x="100" y="137"/>
                  <a:pt x="112" y="136"/>
                  <a:pt x="117" y="131"/>
                </a:cubicBezTo>
                <a:cubicBezTo>
                  <a:pt x="135" y="116"/>
                  <a:pt x="150" y="99"/>
                  <a:pt x="166" y="84"/>
                </a:cubicBezTo>
                <a:cubicBezTo>
                  <a:pt x="183" y="67"/>
                  <a:pt x="202" y="53"/>
                  <a:pt x="188" y="25"/>
                </a:cubicBezTo>
                <a:cubicBezTo>
                  <a:pt x="186" y="20"/>
                  <a:pt x="192" y="6"/>
                  <a:pt x="198" y="3"/>
                </a:cubicBezTo>
                <a:cubicBezTo>
                  <a:pt x="203" y="0"/>
                  <a:pt x="215" y="5"/>
                  <a:pt x="220" y="10"/>
                </a:cubicBezTo>
                <a:cubicBezTo>
                  <a:pt x="255" y="44"/>
                  <a:pt x="290" y="79"/>
                  <a:pt x="325" y="115"/>
                </a:cubicBezTo>
                <a:cubicBezTo>
                  <a:pt x="329" y="119"/>
                  <a:pt x="334" y="132"/>
                  <a:pt x="332" y="134"/>
                </a:cubicBezTo>
                <a:cubicBezTo>
                  <a:pt x="326" y="140"/>
                  <a:pt x="314" y="147"/>
                  <a:pt x="308" y="145"/>
                </a:cubicBezTo>
                <a:cubicBezTo>
                  <a:pt x="281" y="133"/>
                  <a:pt x="267" y="149"/>
                  <a:pt x="251" y="166"/>
                </a:cubicBezTo>
                <a:cubicBezTo>
                  <a:pt x="243" y="175"/>
                  <a:pt x="234" y="184"/>
                  <a:pt x="226" y="192"/>
                </a:cubicBezTo>
                <a:cubicBezTo>
                  <a:pt x="208" y="210"/>
                  <a:pt x="185" y="224"/>
                  <a:pt x="201" y="258"/>
                </a:cubicBezTo>
                <a:cubicBezTo>
                  <a:pt x="211" y="279"/>
                  <a:pt x="199" y="303"/>
                  <a:pt x="178" y="323"/>
                </a:cubicBezTo>
                <a:cubicBezTo>
                  <a:pt x="154" y="297"/>
                  <a:pt x="130" y="271"/>
                  <a:pt x="107" y="247"/>
                </a:cubicBezTo>
                <a:cubicBezTo>
                  <a:pt x="72" y="277"/>
                  <a:pt x="40" y="305"/>
                  <a:pt x="7" y="334"/>
                </a:cubicBezTo>
                <a:cubicBezTo>
                  <a:pt x="5" y="331"/>
                  <a:pt x="2" y="329"/>
                  <a:pt x="0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240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0056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664926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1E34C-D48F-4B9F-81F1-0A8A826D2430}"/>
              </a:ext>
            </a:extLst>
          </p:cNvPr>
          <p:cNvSpPr txBox="1"/>
          <p:nvPr/>
        </p:nvSpPr>
        <p:spPr>
          <a:xfrm>
            <a:off x="2647964" y="131538"/>
            <a:ext cx="689612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(Modeling)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0E0D1B-F948-424C-B3E9-F7F030314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79" b="5568"/>
          <a:stretch/>
        </p:blipFill>
        <p:spPr>
          <a:xfrm>
            <a:off x="2663556" y="2348880"/>
            <a:ext cx="7064980" cy="297303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41B424-8642-4F30-AE44-C364C256D98E}"/>
              </a:ext>
            </a:extLst>
          </p:cNvPr>
          <p:cNvCxnSpPr>
            <a:cxnSpLocks/>
          </p:cNvCxnSpPr>
          <p:nvPr/>
        </p:nvCxnSpPr>
        <p:spPr>
          <a:xfrm>
            <a:off x="7680176" y="2348880"/>
            <a:ext cx="0" cy="2808312"/>
          </a:xfrm>
          <a:prstGeom prst="line">
            <a:avLst/>
          </a:prstGeom>
          <a:ln w="28575">
            <a:solidFill>
              <a:srgbClr val="C0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B71955-F218-424B-AB49-75719AA2F8FB}"/>
              </a:ext>
            </a:extLst>
          </p:cNvPr>
          <p:cNvSpPr txBox="1"/>
          <p:nvPr/>
        </p:nvSpPr>
        <p:spPr>
          <a:xfrm>
            <a:off x="4655840" y="555697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7E0B08-9269-49A7-8BC9-7EA28629FA20}"/>
              </a:ext>
            </a:extLst>
          </p:cNvPr>
          <p:cNvSpPr txBox="1"/>
          <p:nvPr/>
        </p:nvSpPr>
        <p:spPr>
          <a:xfrm>
            <a:off x="7968208" y="555697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167082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D0D95FFE-B243-4A61-AC5E-807C6AE3E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805124" y="2373066"/>
            <a:ext cx="441917" cy="360041"/>
          </a:xfrm>
          <a:prstGeom prst="ellipse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C39007D-8B29-423B-9838-D8CF822C6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356487" y="3158142"/>
            <a:ext cx="441917" cy="36004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28B0B-36C3-4468-8B10-B5CBF0D4A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393773" y="2770318"/>
            <a:ext cx="441917" cy="36004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FA26A78-4C7A-46B4-A2D3-7E6572EA3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448833" y="2402202"/>
            <a:ext cx="441917" cy="36004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53B24C7-AA57-4E07-A81D-6DCD49EA1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914286" y="2103095"/>
            <a:ext cx="441917" cy="360041"/>
          </a:xfrm>
          <a:prstGeom prst="rect">
            <a:avLst/>
          </a:prstGeom>
        </p:spPr>
      </p:pic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0056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664926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1E34C-D48F-4B9F-81F1-0A8A826D2430}"/>
              </a:ext>
            </a:extLst>
          </p:cNvPr>
          <p:cNvSpPr txBox="1"/>
          <p:nvPr/>
        </p:nvSpPr>
        <p:spPr>
          <a:xfrm>
            <a:off x="2980587" y="131538"/>
            <a:ext cx="623087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(ARIMA)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98638C1-8933-4B82-9675-0CE6B3313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40" t="22680" r="65029" b="62267"/>
          <a:stretch/>
        </p:blipFill>
        <p:spPr>
          <a:xfrm>
            <a:off x="1542054" y="3038108"/>
            <a:ext cx="630399" cy="4301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ED5D46-F948-489C-BA14-A929FD1E0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>
            <a:off x="2918790" y="1570611"/>
            <a:ext cx="630400" cy="5741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9A118B-4EC9-4751-B51A-CCC791FFB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4" t="58937" r="86137" b="23830"/>
          <a:stretch/>
        </p:blipFill>
        <p:spPr>
          <a:xfrm>
            <a:off x="1412836" y="1679970"/>
            <a:ext cx="504056" cy="4924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171F28-E1D2-4170-99F1-007168879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>
            <a:off x="1837247" y="1630181"/>
            <a:ext cx="441917" cy="3600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C4033A9-274A-4282-9111-92216BA5F511}"/>
              </a:ext>
            </a:extLst>
          </p:cNvPr>
          <p:cNvGrpSpPr/>
          <p:nvPr/>
        </p:nvGrpSpPr>
        <p:grpSpPr>
          <a:xfrm>
            <a:off x="911424" y="1129289"/>
            <a:ext cx="3209101" cy="2729977"/>
            <a:chOff x="8184232" y="1412776"/>
            <a:chExt cx="2475054" cy="23892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36FCB5-B2B3-463B-959A-A02884D2D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41" r="96220" b="10402"/>
            <a:stretch/>
          </p:blipFill>
          <p:spPr>
            <a:xfrm>
              <a:off x="8184232" y="1412776"/>
              <a:ext cx="216024" cy="237626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AE8DAE1-6480-4728-9505-7C001EE94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1" t="85277" r="57959" b="9683"/>
            <a:stretch/>
          </p:blipFill>
          <p:spPr>
            <a:xfrm>
              <a:off x="8400256" y="3657964"/>
              <a:ext cx="2259030" cy="144016"/>
            </a:xfrm>
            <a:prstGeom prst="rect">
              <a:avLst/>
            </a:prstGeom>
          </p:spPr>
        </p:pic>
      </p:grpSp>
      <p:graphicFrame>
        <p:nvGraphicFramePr>
          <p:cNvPr id="31" name="Tabelle 3">
            <a:extLst>
              <a:ext uri="{FF2B5EF4-FFF2-40B4-BE49-F238E27FC236}">
                <a16:creationId xmlns:a16="http://schemas.microsoft.com/office/drawing/2014/main" id="{826C6C5B-0368-4D34-8064-FAF9A6288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35911"/>
              </p:ext>
            </p:extLst>
          </p:nvPr>
        </p:nvGraphicFramePr>
        <p:xfrm>
          <a:off x="8659878" y="3125959"/>
          <a:ext cx="3247576" cy="13130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75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14">
                <a:tc>
                  <a:txBody>
                    <a:bodyPr/>
                    <a:lstStyle/>
                    <a:p>
                      <a:pPr algn="l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ARIMA All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280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ARIMA Time Clustering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276.6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6EF122E2-9802-428D-98AD-BC3EEB7FF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958539" y="3224205"/>
            <a:ext cx="441917" cy="3600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8B7A55-8FD9-4FAA-BEA8-EA067D4F7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541901" y="2591967"/>
            <a:ext cx="441917" cy="3600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DCA36F1-D4DA-43D1-B9F7-13BE13923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020287" y="2771446"/>
            <a:ext cx="441917" cy="360041"/>
          </a:xfrm>
          <a:prstGeom prst="ellipse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0734170-C035-406B-B8F6-3CBAE248E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 rot="18414931">
            <a:off x="2705227" y="3008036"/>
            <a:ext cx="630400" cy="5741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DD9286C-BB2D-4B88-ABA8-D9A72ADEE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 rot="18414931">
            <a:off x="3174679" y="2604688"/>
            <a:ext cx="630400" cy="57416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658CB63-4D48-4073-9C61-AF03F6542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650686" y="2783095"/>
            <a:ext cx="441917" cy="3600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249D808-BDF3-4450-97BC-92B811495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066733" y="2293665"/>
            <a:ext cx="441917" cy="36004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15037EE-2F6A-4522-A7B2-AC99FC787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3402785" y="2292635"/>
            <a:ext cx="441917" cy="36004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BE0E671-97A3-464A-A6A6-513A4EE83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>
            <a:off x="2527175" y="1695854"/>
            <a:ext cx="441917" cy="360041"/>
          </a:xfrm>
          <a:prstGeom prst="ellipse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7EAC39B-58E6-4019-8C82-9DB7D2198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1600245" y="1916832"/>
            <a:ext cx="36000" cy="36000"/>
          </a:xfrm>
          <a:prstGeom prst="ellipse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E13C92B-896B-4DE8-8CFD-4013D25D8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1636253" y="1880832"/>
            <a:ext cx="36000" cy="36000"/>
          </a:xfrm>
          <a:prstGeom prst="ellipse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151444B-0232-4FFE-BF36-CE4125339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1788653" y="1844824"/>
            <a:ext cx="36000" cy="36000"/>
          </a:xfrm>
          <a:prstGeom prst="ellipse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A6E4F3D-5B6F-4D42-B650-B7CA166A0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692343" y="2148082"/>
            <a:ext cx="441917" cy="3600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B30EA3C-4CC3-4FAF-84B0-7A66CB0277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366115" y="1926131"/>
            <a:ext cx="441917" cy="360041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D77C0C8-F32C-46BA-974E-5F5BEDAE6AF6}"/>
              </a:ext>
            </a:extLst>
          </p:cNvPr>
          <p:cNvSpPr/>
          <p:nvPr/>
        </p:nvSpPr>
        <p:spPr>
          <a:xfrm>
            <a:off x="1133328" y="1412776"/>
            <a:ext cx="2843181" cy="2289743"/>
          </a:xfrm>
          <a:prstGeom prst="flowChartConnector">
            <a:avLst/>
          </a:prstGeom>
          <a:solidFill>
            <a:srgbClr val="F2F2F2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B05810F-1D87-4628-9DA9-44DC670D3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651308" y="5228810"/>
            <a:ext cx="441917" cy="360041"/>
          </a:xfrm>
          <a:prstGeom prst="ellipse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BDCF10E-C0F1-476C-875F-613F8C16F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295887" y="6204933"/>
            <a:ext cx="441917" cy="3600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6572F70-6077-4F8D-9A34-89A7AE15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239957" y="5626062"/>
            <a:ext cx="441917" cy="36004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CD23869-F6F2-430C-82E7-E580C92F0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295017" y="5257946"/>
            <a:ext cx="441917" cy="36004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441895-74DF-427A-80BF-D3D781EC5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760470" y="4958839"/>
            <a:ext cx="441917" cy="3600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ABA966D-3B40-4914-9D1A-01694521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40" t="22680" r="65029" b="62267"/>
          <a:stretch/>
        </p:blipFill>
        <p:spPr>
          <a:xfrm>
            <a:off x="1388238" y="5893852"/>
            <a:ext cx="630399" cy="4301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6254B41-2988-4572-B007-7E7F224D4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>
            <a:off x="2764974" y="4426355"/>
            <a:ext cx="630400" cy="57416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84E6985-5AD9-45B0-BF67-75B7A182D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4" t="58937" r="86137" b="23830"/>
          <a:stretch/>
        </p:blipFill>
        <p:spPr>
          <a:xfrm>
            <a:off x="1259020" y="4535714"/>
            <a:ext cx="504056" cy="49244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B680AAE-556D-4C45-9567-D96EADA86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>
            <a:off x="1683431" y="4485925"/>
            <a:ext cx="441917" cy="360041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61E086D-60FC-41F0-BA5B-36F9879F71B8}"/>
              </a:ext>
            </a:extLst>
          </p:cNvPr>
          <p:cNvGrpSpPr/>
          <p:nvPr/>
        </p:nvGrpSpPr>
        <p:grpSpPr>
          <a:xfrm>
            <a:off x="911424" y="4040657"/>
            <a:ext cx="3209101" cy="2729977"/>
            <a:chOff x="8184232" y="1412776"/>
            <a:chExt cx="2475054" cy="238920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A2272A4-A6C2-4B6D-AD7D-F48444E32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41" r="96220" b="10402"/>
            <a:stretch/>
          </p:blipFill>
          <p:spPr>
            <a:xfrm>
              <a:off x="8184232" y="1412776"/>
              <a:ext cx="216024" cy="237626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7CFB247-67BE-4C43-AC4D-3E8F2AC83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1" t="85277" r="57959" b="9683"/>
            <a:stretch/>
          </p:blipFill>
          <p:spPr>
            <a:xfrm>
              <a:off x="8400256" y="3657964"/>
              <a:ext cx="2259030" cy="144016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8220206-6526-48B0-8667-73F22FA3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804723" y="6079949"/>
            <a:ext cx="441917" cy="3600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6F424FB-17C6-49ED-9CA2-9B8E9E726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388085" y="5447711"/>
            <a:ext cx="441917" cy="36004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DF875A0-8960-4882-9863-50A5E7D8C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866471" y="5627190"/>
            <a:ext cx="441917" cy="360041"/>
          </a:xfrm>
          <a:prstGeom prst="ellipse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FBA471F-E76F-4F04-9551-53FF6B70F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 rot="18414931">
            <a:off x="2683492" y="5987853"/>
            <a:ext cx="543433" cy="49495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FE7906C-EB7F-4638-92CD-0A66A52FC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 rot="18414931">
            <a:off x="3020863" y="5460432"/>
            <a:ext cx="630400" cy="57416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168EBB6-6E69-480C-9C39-45407622E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496870" y="5638839"/>
            <a:ext cx="441917" cy="36004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C792233-A598-4029-9795-347E2C686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912917" y="5149409"/>
            <a:ext cx="441917" cy="36004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D3685AB-7B99-408A-ADBD-F781CC0C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3248969" y="5148379"/>
            <a:ext cx="441917" cy="36004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2634632-BB0D-436B-B47F-9E6259E7E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>
            <a:off x="2373359" y="4551598"/>
            <a:ext cx="441917" cy="360041"/>
          </a:xfrm>
          <a:prstGeom prst="ellipse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44BD3BB-DC18-404E-9029-812893950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1446429" y="4772576"/>
            <a:ext cx="36000" cy="36000"/>
          </a:xfrm>
          <a:prstGeom prst="ellipse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7CAC4A6-65EC-4D1C-876A-AD2710F12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1482437" y="4736576"/>
            <a:ext cx="36000" cy="36000"/>
          </a:xfrm>
          <a:prstGeom prst="ellipse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0BE932F-D04E-45DF-A854-B09A61D5A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1634837" y="4700568"/>
            <a:ext cx="36000" cy="36000"/>
          </a:xfrm>
          <a:prstGeom prst="ellipse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4F393D9-2E6C-402F-A71D-0115D943A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538527" y="5003826"/>
            <a:ext cx="441917" cy="36004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71FF9F3-6043-4850-85D4-11D2B0919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212299" y="4781875"/>
            <a:ext cx="441917" cy="360041"/>
          </a:xfrm>
          <a:prstGeom prst="rect">
            <a:avLst/>
          </a:prstGeom>
        </p:spPr>
      </p:pic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BCB192D0-6B78-4AB8-BF37-D5F0123788B4}"/>
              </a:ext>
            </a:extLst>
          </p:cNvPr>
          <p:cNvSpPr/>
          <p:nvPr/>
        </p:nvSpPr>
        <p:spPr>
          <a:xfrm>
            <a:off x="1170665" y="4439009"/>
            <a:ext cx="1101989" cy="574167"/>
          </a:xfrm>
          <a:prstGeom prst="flowChartConnector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DE5A6722-8BDF-4832-A8CC-DD74F33DC010}"/>
              </a:ext>
            </a:extLst>
          </p:cNvPr>
          <p:cNvSpPr/>
          <p:nvPr/>
        </p:nvSpPr>
        <p:spPr>
          <a:xfrm rot="7531011">
            <a:off x="2825221" y="5257531"/>
            <a:ext cx="1200648" cy="604365"/>
          </a:xfrm>
          <a:prstGeom prst="flowChartConnector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F3ECE425-6EA7-4791-8EAA-186E7CC459CB}"/>
              </a:ext>
            </a:extLst>
          </p:cNvPr>
          <p:cNvSpPr/>
          <p:nvPr/>
        </p:nvSpPr>
        <p:spPr>
          <a:xfrm rot="9796178">
            <a:off x="2269345" y="4384251"/>
            <a:ext cx="1130229" cy="1026913"/>
          </a:xfrm>
          <a:prstGeom prst="flowChartConnector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8ECB353-654C-47A5-B3C9-95ECB000DEC8}"/>
              </a:ext>
            </a:extLst>
          </p:cNvPr>
          <p:cNvSpPr/>
          <p:nvPr/>
        </p:nvSpPr>
        <p:spPr>
          <a:xfrm rot="7932370">
            <a:off x="1325828" y="5019182"/>
            <a:ext cx="1109993" cy="1001490"/>
          </a:xfrm>
          <a:prstGeom prst="flowChartConnector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05BE815C-F38D-4563-8A38-F2470A009DA4}"/>
              </a:ext>
            </a:extLst>
          </p:cNvPr>
          <p:cNvSpPr/>
          <p:nvPr/>
        </p:nvSpPr>
        <p:spPr>
          <a:xfrm rot="16200000">
            <a:off x="1536421" y="5718276"/>
            <a:ext cx="584024" cy="941784"/>
          </a:xfrm>
          <a:prstGeom prst="flowChartConnector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52A5C0A7-F1A6-4ABD-962D-B90FFB37729E}"/>
              </a:ext>
            </a:extLst>
          </p:cNvPr>
          <p:cNvSpPr/>
          <p:nvPr/>
        </p:nvSpPr>
        <p:spPr>
          <a:xfrm rot="15134782" flipV="1">
            <a:off x="2501849" y="5866250"/>
            <a:ext cx="547345" cy="941783"/>
          </a:xfrm>
          <a:prstGeom prst="flowChartConnector">
            <a:avLst/>
          </a:prstGeom>
          <a:solidFill>
            <a:schemeClr val="bg2">
              <a:lumMod val="9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37914868-3067-4DD9-AA03-6D05141DF262}"/>
              </a:ext>
            </a:extLst>
          </p:cNvPr>
          <p:cNvSpPr/>
          <p:nvPr/>
        </p:nvSpPr>
        <p:spPr>
          <a:xfrm rot="10800000">
            <a:off x="2286656" y="5219280"/>
            <a:ext cx="832543" cy="930232"/>
          </a:xfrm>
          <a:prstGeom prst="flowChartConnector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216D365-36BF-488D-8309-52B73CDB60C0}"/>
              </a:ext>
            </a:extLst>
          </p:cNvPr>
          <p:cNvGrpSpPr/>
          <p:nvPr/>
        </p:nvGrpSpPr>
        <p:grpSpPr>
          <a:xfrm>
            <a:off x="6062267" y="5748057"/>
            <a:ext cx="1101989" cy="738674"/>
            <a:chOff x="8810435" y="3928895"/>
            <a:chExt cx="1101989" cy="738674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15C4E515-9B1D-4039-8747-617A3BDDC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44" t="58937" r="86137" b="23830"/>
            <a:stretch/>
          </p:blipFill>
          <p:spPr>
            <a:xfrm>
              <a:off x="8898790" y="4025600"/>
              <a:ext cx="504056" cy="633535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200A3CBC-6CB8-4EDB-BEEA-B1E31B9B0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9323201" y="3975811"/>
              <a:ext cx="441917" cy="46319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C290500-CAAB-4142-BB74-279235F16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086199" y="4262461"/>
              <a:ext cx="36000" cy="46315"/>
            </a:xfrm>
            <a:prstGeom prst="ellipse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3496F2E9-8CDB-45E8-8C28-093389481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122207" y="4226461"/>
              <a:ext cx="36000" cy="46315"/>
            </a:xfrm>
            <a:prstGeom prst="ellipse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1D8F3268-EE81-4FA0-9D96-BB40FA9BF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274607" y="4190453"/>
              <a:ext cx="36000" cy="46315"/>
            </a:xfrm>
            <a:prstGeom prst="ellipse">
              <a:avLst/>
            </a:prstGeom>
          </p:spPr>
        </p:pic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3631A3E6-861F-4EF2-86A5-24A92ABFA559}"/>
                </a:ext>
              </a:extLst>
            </p:cNvPr>
            <p:cNvSpPr/>
            <p:nvPr/>
          </p:nvSpPr>
          <p:spPr>
            <a:xfrm>
              <a:off x="8810435" y="3928895"/>
              <a:ext cx="1101989" cy="738674"/>
            </a:xfrm>
            <a:prstGeom prst="flowChartConnector">
              <a:avLst/>
            </a:prstGeom>
            <a:solidFill>
              <a:schemeClr val="accent5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43C23087-252C-45F7-9803-A305DB2DEEBD}"/>
              </a:ext>
            </a:extLst>
          </p:cNvPr>
          <p:cNvGrpSpPr/>
          <p:nvPr/>
        </p:nvGrpSpPr>
        <p:grpSpPr>
          <a:xfrm>
            <a:off x="5013218" y="4339063"/>
            <a:ext cx="573594" cy="808454"/>
            <a:chOff x="11222713" y="4468751"/>
            <a:chExt cx="701435" cy="1200648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8E27E754-9F21-4A3F-9893-9AB94F726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11194597" y="4950318"/>
              <a:ext cx="630400" cy="574167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B8B3726-E86E-4359-BF7A-23D69235D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1422703" y="4638265"/>
              <a:ext cx="441917" cy="360041"/>
            </a:xfrm>
            <a:prstGeom prst="rect">
              <a:avLst/>
            </a:prstGeom>
          </p:spPr>
        </p:pic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2249E796-BDF7-4FE0-B043-CE03A33B0180}"/>
                </a:ext>
              </a:extLst>
            </p:cNvPr>
            <p:cNvSpPr/>
            <p:nvPr/>
          </p:nvSpPr>
          <p:spPr>
            <a:xfrm rot="7531011">
              <a:off x="11021642" y="4766892"/>
              <a:ext cx="1200648" cy="604365"/>
            </a:xfrm>
            <a:prstGeom prst="flowChartConnector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89A55EF-7E17-48C1-B92B-30DFED0EFAB7}"/>
              </a:ext>
            </a:extLst>
          </p:cNvPr>
          <p:cNvGrpSpPr/>
          <p:nvPr/>
        </p:nvGrpSpPr>
        <p:grpSpPr>
          <a:xfrm>
            <a:off x="7249941" y="5728935"/>
            <a:ext cx="1187275" cy="1026913"/>
            <a:chOff x="6383801" y="2849864"/>
            <a:chExt cx="1187275" cy="1026913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26E4CF6-4036-49D2-BAFD-BC3CCFB38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931972" y="3457428"/>
              <a:ext cx="441917" cy="360041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DE7A9187-B10B-40AB-A29E-A166D4438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>
              <a:off x="6936476" y="2924944"/>
              <a:ext cx="630400" cy="574167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456E7281-999A-4DBD-B84A-C30B2A1D1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6544861" y="3050187"/>
              <a:ext cx="441917" cy="360041"/>
            </a:xfrm>
            <a:prstGeom prst="ellipse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68C350D-3476-4DE2-B213-8B9AE847A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6383801" y="3280464"/>
              <a:ext cx="441917" cy="360041"/>
            </a:xfrm>
            <a:prstGeom prst="rect">
              <a:avLst/>
            </a:prstGeom>
          </p:spPr>
        </p:pic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91B693A3-8CDB-4980-8146-7EF5D850EB8F}"/>
                </a:ext>
              </a:extLst>
            </p:cNvPr>
            <p:cNvSpPr/>
            <p:nvPr/>
          </p:nvSpPr>
          <p:spPr>
            <a:xfrm rot="9796178">
              <a:off x="6440847" y="2849864"/>
              <a:ext cx="1130229" cy="1026913"/>
            </a:xfrm>
            <a:prstGeom prst="flowChartConnector">
              <a:avLst/>
            </a:prstGeom>
            <a:solidFill>
              <a:schemeClr val="accent3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4F6BD1DE-57CF-49B4-8475-0B586379DCDF}"/>
              </a:ext>
            </a:extLst>
          </p:cNvPr>
          <p:cNvGrpSpPr/>
          <p:nvPr/>
        </p:nvGrpSpPr>
        <p:grpSpPr>
          <a:xfrm>
            <a:off x="7265756" y="4547725"/>
            <a:ext cx="948327" cy="772701"/>
            <a:chOff x="5551582" y="4452774"/>
            <a:chExt cx="1001490" cy="1112035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8F63932-B219-4EAA-AAAA-EE0D1790A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5559587" y="4937597"/>
              <a:ext cx="441917" cy="360041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DC8A080B-26D9-44B7-9225-93B84CEC3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037973" y="5117076"/>
              <a:ext cx="441917" cy="360041"/>
            </a:xfrm>
            <a:prstGeom prst="ellipse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A8936C5-27B4-42E9-B99E-AAD97F834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084419" y="4639295"/>
              <a:ext cx="441917" cy="360041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3FF8914-5A75-4E54-9C14-B34AC8088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5710029" y="4493712"/>
              <a:ext cx="441917" cy="360041"/>
            </a:xfrm>
            <a:prstGeom prst="rect">
              <a:avLst/>
            </a:prstGeom>
          </p:spPr>
        </p:pic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55705140-2AA7-42A8-8547-7B725900304A}"/>
                </a:ext>
              </a:extLst>
            </p:cNvPr>
            <p:cNvSpPr/>
            <p:nvPr/>
          </p:nvSpPr>
          <p:spPr>
            <a:xfrm rot="7932370">
              <a:off x="5497330" y="4509068"/>
              <a:ext cx="1109993" cy="1001490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C4922CBF-EED7-4A79-9E51-15F9FB6BDA77}"/>
              </a:ext>
            </a:extLst>
          </p:cNvPr>
          <p:cNvGrpSpPr/>
          <p:nvPr/>
        </p:nvGrpSpPr>
        <p:grpSpPr>
          <a:xfrm>
            <a:off x="6383888" y="4772702"/>
            <a:ext cx="770172" cy="576017"/>
            <a:chOff x="9048328" y="5085184"/>
            <a:chExt cx="966648" cy="59777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6A521B78-DF5E-4E40-9F71-1AF9A866B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40" t="22680" r="65029" b="62267"/>
            <a:stretch/>
          </p:blipFill>
          <p:spPr>
            <a:xfrm>
              <a:off x="9048328" y="5085184"/>
              <a:ext cx="630399" cy="430151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A53EB48-565A-4F22-86F2-13FC8BBC3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9464813" y="5271281"/>
              <a:ext cx="441917" cy="360041"/>
            </a:xfrm>
            <a:prstGeom prst="rect">
              <a:avLst/>
            </a:prstGeom>
          </p:spPr>
        </p:pic>
        <p:sp>
          <p:nvSpPr>
            <p:cNvPr id="125" name="Flowchart: Connector 124">
              <a:extLst>
                <a:ext uri="{FF2B5EF4-FFF2-40B4-BE49-F238E27FC236}">
                  <a16:creationId xmlns:a16="http://schemas.microsoft.com/office/drawing/2014/main" id="{D5AC43FB-76A6-4216-A301-862BE3A7BD32}"/>
                </a:ext>
              </a:extLst>
            </p:cNvPr>
            <p:cNvSpPr/>
            <p:nvPr/>
          </p:nvSpPr>
          <p:spPr>
            <a:xfrm rot="16200000">
              <a:off x="9252072" y="4920053"/>
              <a:ext cx="584024" cy="941784"/>
            </a:xfrm>
            <a:prstGeom prst="flowChartConnector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4DAED14-8EC1-454D-AD36-CBE70C925CE1}"/>
              </a:ext>
            </a:extLst>
          </p:cNvPr>
          <p:cNvGrpSpPr/>
          <p:nvPr/>
        </p:nvGrpSpPr>
        <p:grpSpPr>
          <a:xfrm>
            <a:off x="5713075" y="4358018"/>
            <a:ext cx="840597" cy="549818"/>
            <a:chOff x="10260186" y="5453501"/>
            <a:chExt cx="959366" cy="647199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2DA25E1E-B960-4D7D-B171-092E71C82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260186" y="5694819"/>
              <a:ext cx="441917" cy="360041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E87A9883-38B8-4E35-A163-293C5344E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10647791" y="5477739"/>
              <a:ext cx="543433" cy="494958"/>
            </a:xfrm>
            <a:prstGeom prst="rect">
              <a:avLst/>
            </a:prstGeom>
          </p:spPr>
        </p:pic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0A160638-2C52-4C85-B0CE-FD3F7927687D}"/>
                </a:ext>
              </a:extLst>
            </p:cNvPr>
            <p:cNvSpPr/>
            <p:nvPr/>
          </p:nvSpPr>
          <p:spPr>
            <a:xfrm rot="15134782" flipV="1">
              <a:off x="10474988" y="5356136"/>
              <a:ext cx="547345" cy="941783"/>
            </a:xfrm>
            <a:prstGeom prst="flowChartConnector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B235A21-358E-4D92-8129-19F81E051EB0}"/>
              </a:ext>
            </a:extLst>
          </p:cNvPr>
          <p:cNvGrpSpPr/>
          <p:nvPr/>
        </p:nvGrpSpPr>
        <p:grpSpPr>
          <a:xfrm>
            <a:off x="5055138" y="5411439"/>
            <a:ext cx="832543" cy="930232"/>
            <a:chOff x="10592049" y="4709166"/>
            <a:chExt cx="832543" cy="930232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A8BF762-DDC0-4B16-9100-BE970FA42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956701" y="4718696"/>
              <a:ext cx="441917" cy="360041"/>
            </a:xfrm>
            <a:prstGeom prst="ellipse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B7429B24-37B2-428B-9FB3-9D07BF0FC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611472" y="5115948"/>
              <a:ext cx="441917" cy="360041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1332F985-3A3A-4423-B3B0-07E3D8C8A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600410" y="4747832"/>
              <a:ext cx="441917" cy="360041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713AA55-2680-4BF1-8FD2-BFCF91498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0802263" y="5128725"/>
              <a:ext cx="441917" cy="360041"/>
            </a:xfrm>
            <a:prstGeom prst="rect">
              <a:avLst/>
            </a:prstGeom>
          </p:spPr>
        </p:pic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D6641B92-20A0-45B5-BD55-9C1AEAB8594D}"/>
                </a:ext>
              </a:extLst>
            </p:cNvPr>
            <p:cNvSpPr/>
            <p:nvPr/>
          </p:nvSpPr>
          <p:spPr>
            <a:xfrm rot="10800000">
              <a:off x="10592049" y="4709166"/>
              <a:ext cx="832543" cy="930232"/>
            </a:xfrm>
            <a:prstGeom prst="flowChartConnector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6E9140A-29F2-4553-A519-CEA18FA1EE8E}"/>
              </a:ext>
            </a:extLst>
          </p:cNvPr>
          <p:cNvSpPr txBox="1"/>
          <p:nvPr/>
        </p:nvSpPr>
        <p:spPr>
          <a:xfrm>
            <a:off x="4786504" y="4088105"/>
            <a:ext cx="935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C1: </a:t>
            </a:r>
            <a:r>
              <a:rPr lang="de-DE" sz="1200" dirty="0" err="1"/>
              <a:t>Arima</a:t>
            </a:r>
            <a:endParaRPr lang="de-DE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193E656-70FA-4AD5-95B9-B2FE966329FD}"/>
              </a:ext>
            </a:extLst>
          </p:cNvPr>
          <p:cNvSpPr txBox="1"/>
          <p:nvPr/>
        </p:nvSpPr>
        <p:spPr>
          <a:xfrm>
            <a:off x="5892906" y="4076471"/>
            <a:ext cx="948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C2:Arima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9FACF41-5CB1-4439-93DF-8C984F0B9AC2}"/>
              </a:ext>
            </a:extLst>
          </p:cNvPr>
          <p:cNvSpPr txBox="1"/>
          <p:nvPr/>
        </p:nvSpPr>
        <p:spPr>
          <a:xfrm>
            <a:off x="6477023" y="4463303"/>
            <a:ext cx="948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C3:Arima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6F9BD9D-CF52-4347-8219-74F2E0FDEF29}"/>
              </a:ext>
            </a:extLst>
          </p:cNvPr>
          <p:cNvSpPr txBox="1"/>
          <p:nvPr/>
        </p:nvSpPr>
        <p:spPr>
          <a:xfrm>
            <a:off x="7194648" y="4213183"/>
            <a:ext cx="948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C4:Arima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41BB4A7-36F7-47EA-83E7-95A9A338C859}"/>
              </a:ext>
            </a:extLst>
          </p:cNvPr>
          <p:cNvSpPr txBox="1"/>
          <p:nvPr/>
        </p:nvSpPr>
        <p:spPr>
          <a:xfrm>
            <a:off x="7352100" y="5438133"/>
            <a:ext cx="948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C5:Arima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AB64249-338B-4320-9BDC-58E77456394B}"/>
              </a:ext>
            </a:extLst>
          </p:cNvPr>
          <p:cNvSpPr txBox="1"/>
          <p:nvPr/>
        </p:nvSpPr>
        <p:spPr>
          <a:xfrm>
            <a:off x="6215929" y="5399543"/>
            <a:ext cx="948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C6:Arima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78857F6-44BF-4CD1-A0F6-949ED6CE37FB}"/>
              </a:ext>
            </a:extLst>
          </p:cNvPr>
          <p:cNvSpPr txBox="1"/>
          <p:nvPr/>
        </p:nvSpPr>
        <p:spPr>
          <a:xfrm>
            <a:off x="5093099" y="5113066"/>
            <a:ext cx="948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C7.Arima</a:t>
            </a:r>
          </a:p>
        </p:txBody>
      </p:sp>
      <p:sp>
        <p:nvSpPr>
          <p:cNvPr id="1035" name="Arrow: Right 1034">
            <a:extLst>
              <a:ext uri="{FF2B5EF4-FFF2-40B4-BE49-F238E27FC236}">
                <a16:creationId xmlns:a16="http://schemas.microsoft.com/office/drawing/2014/main" id="{FDC13D7F-363B-407D-81BF-E2673476EE50}"/>
              </a:ext>
            </a:extLst>
          </p:cNvPr>
          <p:cNvSpPr/>
          <p:nvPr/>
        </p:nvSpPr>
        <p:spPr>
          <a:xfrm>
            <a:off x="4367808" y="5214918"/>
            <a:ext cx="680399" cy="576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Arrow: Right 146">
            <a:extLst>
              <a:ext uri="{FF2B5EF4-FFF2-40B4-BE49-F238E27FC236}">
                <a16:creationId xmlns:a16="http://schemas.microsoft.com/office/drawing/2014/main" id="{DF8BCF6A-67A4-4BD8-BB1A-4BC6A7546281}"/>
              </a:ext>
            </a:extLst>
          </p:cNvPr>
          <p:cNvSpPr/>
          <p:nvPr/>
        </p:nvSpPr>
        <p:spPr>
          <a:xfrm>
            <a:off x="4363443" y="2188438"/>
            <a:ext cx="680399" cy="576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9550214-4C8D-473E-A295-E65B77490D4B}"/>
              </a:ext>
            </a:extLst>
          </p:cNvPr>
          <p:cNvSpPr txBox="1"/>
          <p:nvPr/>
        </p:nvSpPr>
        <p:spPr>
          <a:xfrm>
            <a:off x="5589959" y="1524704"/>
            <a:ext cx="1061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Arima</a:t>
            </a:r>
            <a:r>
              <a:rPr lang="de-DE" sz="1200" dirty="0"/>
              <a:t> All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F280B8A-4810-4D87-A346-3F1622D5EA45}"/>
              </a:ext>
            </a:extLst>
          </p:cNvPr>
          <p:cNvCxnSpPr>
            <a:cxnSpLocks/>
          </p:cNvCxnSpPr>
          <p:nvPr/>
        </p:nvCxnSpPr>
        <p:spPr>
          <a:xfrm>
            <a:off x="881742" y="3989821"/>
            <a:ext cx="7551274" cy="11196"/>
          </a:xfrm>
          <a:prstGeom prst="line">
            <a:avLst/>
          </a:prstGeom>
          <a:ln>
            <a:solidFill>
              <a:srgbClr val="7F7F7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AB2F075D-8D71-4BFC-AE17-4406E23F9C11}"/>
              </a:ext>
            </a:extLst>
          </p:cNvPr>
          <p:cNvGrpSpPr/>
          <p:nvPr/>
        </p:nvGrpSpPr>
        <p:grpSpPr>
          <a:xfrm>
            <a:off x="5339705" y="1799366"/>
            <a:ext cx="1358696" cy="1150972"/>
            <a:chOff x="1285728" y="1565176"/>
            <a:chExt cx="2843181" cy="2289743"/>
          </a:xfrm>
        </p:grpSpPr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896765D-08C5-490D-8ADA-2349B35B3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2957524" y="2525466"/>
              <a:ext cx="441917" cy="360041"/>
            </a:xfrm>
            <a:prstGeom prst="ellipse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60D21E62-6EAE-45E3-B6A6-8B07473C0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2508887" y="3310542"/>
              <a:ext cx="441917" cy="360041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491831FE-7C89-48C6-ACDF-B3D441F81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2546173" y="2922718"/>
              <a:ext cx="441917" cy="360041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F6D9A3E9-3AE4-41F2-ADCC-8D72661BA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2601233" y="2554602"/>
              <a:ext cx="441917" cy="360041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80ABA6A0-976A-4BC2-93B9-DFE6954C2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3066686" y="2255495"/>
              <a:ext cx="441917" cy="360041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1DDEDDE5-F74D-40F0-8505-1826CA516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40" t="22680" r="65029" b="62267"/>
            <a:stretch/>
          </p:blipFill>
          <p:spPr>
            <a:xfrm>
              <a:off x="1694454" y="3190508"/>
              <a:ext cx="630399" cy="430151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07EC42B2-542E-4ED5-9E12-545B79F96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>
              <a:off x="3071190" y="1723011"/>
              <a:ext cx="630400" cy="574167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5F1D68C0-7E4E-4A8E-B5FD-7C1FF4EF1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44" t="58937" r="86137" b="23830"/>
            <a:stretch/>
          </p:blipFill>
          <p:spPr>
            <a:xfrm>
              <a:off x="1565236" y="1832370"/>
              <a:ext cx="504056" cy="492443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C98A4AB0-F682-4DF5-8345-8B03A8C62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1989647" y="1782581"/>
              <a:ext cx="441917" cy="360041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53F8B2DE-8114-4CEE-8EDA-98F52C2E9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2110939" y="3376605"/>
              <a:ext cx="441917" cy="360041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B453435E-D690-4F86-9E01-E780B8C26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694301" y="2744367"/>
              <a:ext cx="441917" cy="360041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C4528249-77FC-4D52-AB82-D6581272E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2172687" y="2923846"/>
              <a:ext cx="441917" cy="360041"/>
            </a:xfrm>
            <a:prstGeom prst="ellipse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F0F9A446-1B7A-46C7-8060-E8CF6D35B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2857627" y="3160436"/>
              <a:ext cx="630400" cy="574167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5EC81002-BB2F-4A46-A471-B41AAD4AA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3327079" y="2757088"/>
              <a:ext cx="630400" cy="574167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D8617C6B-F928-4A1A-815E-17F325B4F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2803086" y="2935495"/>
              <a:ext cx="441917" cy="360041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7A39E87-68A9-4111-8095-33F65FA52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2219133" y="2446065"/>
              <a:ext cx="441917" cy="360041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F8DBD80F-3E73-439F-A36F-48C1AAF23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3555185" y="2445035"/>
              <a:ext cx="441917" cy="360041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FD2744E9-2BA7-40A6-B2DB-D414165EE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2679575" y="1848254"/>
              <a:ext cx="441917" cy="360041"/>
            </a:xfrm>
            <a:prstGeom prst="ellipse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90576D41-8B75-487A-8374-9FC99544B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1752645" y="2069232"/>
              <a:ext cx="36000" cy="36000"/>
            </a:xfrm>
            <a:prstGeom prst="ellipse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87137474-453A-4658-9905-603E7EA94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1788653" y="2033232"/>
              <a:ext cx="36000" cy="36000"/>
            </a:xfrm>
            <a:prstGeom prst="ellipse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FE2DA2C1-79A2-4409-9441-482106070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1941053" y="1997224"/>
              <a:ext cx="36000" cy="36000"/>
            </a:xfrm>
            <a:prstGeom prst="ellipse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3EF95AF7-C7C0-4CB7-BFAB-D8DF174DA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844743" y="2300482"/>
              <a:ext cx="441917" cy="360041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D2F15292-CF37-4E5B-9E6A-C86D861B8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2518515" y="2078531"/>
              <a:ext cx="441917" cy="360041"/>
            </a:xfrm>
            <a:prstGeom prst="rect">
              <a:avLst/>
            </a:prstGeom>
          </p:spPr>
        </p:pic>
        <p:sp>
          <p:nvSpPr>
            <p:cNvPr id="202" name="Flowchart: Connector 201">
              <a:extLst>
                <a:ext uri="{FF2B5EF4-FFF2-40B4-BE49-F238E27FC236}">
                  <a16:creationId xmlns:a16="http://schemas.microsoft.com/office/drawing/2014/main" id="{77F4EE0E-27D1-40AB-B09F-F82EDF438EBF}"/>
                </a:ext>
              </a:extLst>
            </p:cNvPr>
            <p:cNvSpPr/>
            <p:nvPr/>
          </p:nvSpPr>
          <p:spPr>
            <a:xfrm>
              <a:off x="1285728" y="1565176"/>
              <a:ext cx="2843181" cy="2289743"/>
            </a:xfrm>
            <a:prstGeom prst="flowChartConnector">
              <a:avLst/>
            </a:prstGeom>
            <a:solidFill>
              <a:srgbClr val="F2F2F2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235C0D75-8B00-4025-AB46-689B095E70E8}"/>
              </a:ext>
            </a:extLst>
          </p:cNvPr>
          <p:cNvSpPr txBox="1"/>
          <p:nvPr/>
        </p:nvSpPr>
        <p:spPr>
          <a:xfrm>
            <a:off x="9570056" y="4796285"/>
            <a:ext cx="948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Average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4001BB2-6D86-4F78-A48E-433DD7387CD1}"/>
              </a:ext>
            </a:extLst>
          </p:cNvPr>
          <p:cNvSpPr txBox="1"/>
          <p:nvPr/>
        </p:nvSpPr>
        <p:spPr>
          <a:xfrm>
            <a:off x="9596495" y="2294431"/>
            <a:ext cx="1094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Direct</a:t>
            </a:r>
            <a:r>
              <a:rPr lang="de-DE" sz="1200" dirty="0"/>
              <a:t> </a:t>
            </a:r>
            <a:r>
              <a:rPr lang="de-DE" sz="1200" dirty="0" err="1"/>
              <a:t>Result</a:t>
            </a:r>
            <a:endParaRPr lang="de-DE" sz="1200" dirty="0"/>
          </a:p>
        </p:txBody>
      </p:sp>
      <p:grpSp>
        <p:nvGrpSpPr>
          <p:cNvPr id="213" name="METRO ICON - crown">
            <a:extLst>
              <a:ext uri="{FF2B5EF4-FFF2-40B4-BE49-F238E27FC236}">
                <a16:creationId xmlns:a16="http://schemas.microsoft.com/office/drawing/2014/main" id="{BA7AEB9A-8445-4A5C-9B54-35C58F00AEB3}"/>
              </a:ext>
            </a:extLst>
          </p:cNvPr>
          <p:cNvGrpSpPr>
            <a:grpSpLocks noChangeAspect="1"/>
          </p:cNvGrpSpPr>
          <p:nvPr/>
        </p:nvGrpSpPr>
        <p:grpSpPr bwMode="black">
          <a:xfrm rot="18568697">
            <a:off x="8394018" y="3750685"/>
            <a:ext cx="448846" cy="371011"/>
            <a:chOff x="10992197" y="2506096"/>
            <a:chExt cx="571357" cy="472277"/>
          </a:xfrm>
          <a:solidFill>
            <a:srgbClr val="FFC000"/>
          </a:solidFill>
        </p:grpSpPr>
        <p:sp>
          <p:nvSpPr>
            <p:cNvPr id="214" name="Freeform 18">
              <a:extLst>
                <a:ext uri="{FF2B5EF4-FFF2-40B4-BE49-F238E27FC236}">
                  <a16:creationId xmlns:a16="http://schemas.microsoft.com/office/drawing/2014/main" id="{FB5F136C-72AD-42CA-8A96-48829A809C6E}"/>
                </a:ext>
              </a:extLst>
            </p:cNvPr>
            <p:cNvSpPr>
              <a:spLocks/>
            </p:cNvSpPr>
            <p:nvPr/>
          </p:nvSpPr>
          <p:spPr bwMode="black">
            <a:xfrm>
              <a:off x="10992197" y="2506096"/>
              <a:ext cx="571357" cy="356684"/>
            </a:xfrm>
            <a:custGeom>
              <a:avLst/>
              <a:gdLst>
                <a:gd name="T0" fmla="*/ 192 w 243"/>
                <a:gd name="T1" fmla="*/ 151 h 151"/>
                <a:gd name="T2" fmla="*/ 52 w 243"/>
                <a:gd name="T3" fmla="*/ 151 h 151"/>
                <a:gd name="T4" fmla="*/ 47 w 243"/>
                <a:gd name="T5" fmla="*/ 125 h 151"/>
                <a:gd name="T6" fmla="*/ 36 w 243"/>
                <a:gd name="T7" fmla="*/ 98 h 151"/>
                <a:gd name="T8" fmla="*/ 31 w 243"/>
                <a:gd name="T9" fmla="*/ 93 h 151"/>
                <a:gd name="T10" fmla="*/ 24 w 243"/>
                <a:gd name="T11" fmla="*/ 91 h 151"/>
                <a:gd name="T12" fmla="*/ 1 w 243"/>
                <a:gd name="T13" fmla="*/ 72 h 151"/>
                <a:gd name="T14" fmla="*/ 21 w 243"/>
                <a:gd name="T15" fmla="*/ 51 h 151"/>
                <a:gd name="T16" fmla="*/ 41 w 243"/>
                <a:gd name="T17" fmla="*/ 73 h 151"/>
                <a:gd name="T18" fmla="*/ 52 w 243"/>
                <a:gd name="T19" fmla="*/ 93 h 151"/>
                <a:gd name="T20" fmla="*/ 97 w 243"/>
                <a:gd name="T21" fmla="*/ 90 h 151"/>
                <a:gd name="T22" fmla="*/ 114 w 243"/>
                <a:gd name="T23" fmla="*/ 64 h 151"/>
                <a:gd name="T24" fmla="*/ 115 w 243"/>
                <a:gd name="T25" fmla="*/ 55 h 151"/>
                <a:gd name="T26" fmla="*/ 109 w 243"/>
                <a:gd name="T27" fmla="*/ 36 h 151"/>
                <a:gd name="T28" fmla="*/ 103 w 243"/>
                <a:gd name="T29" fmla="*/ 14 h 151"/>
                <a:gd name="T30" fmla="*/ 121 w 243"/>
                <a:gd name="T31" fmla="*/ 1 h 151"/>
                <a:gd name="T32" fmla="*/ 140 w 243"/>
                <a:gd name="T33" fmla="*/ 12 h 151"/>
                <a:gd name="T34" fmla="*/ 137 w 243"/>
                <a:gd name="T35" fmla="*/ 33 h 151"/>
                <a:gd name="T36" fmla="*/ 136 w 243"/>
                <a:gd name="T37" fmla="*/ 35 h 151"/>
                <a:gd name="T38" fmla="*/ 128 w 243"/>
                <a:gd name="T39" fmla="*/ 59 h 151"/>
                <a:gd name="T40" fmla="*/ 148 w 243"/>
                <a:gd name="T41" fmla="*/ 91 h 151"/>
                <a:gd name="T42" fmla="*/ 196 w 243"/>
                <a:gd name="T43" fmla="*/ 90 h 151"/>
                <a:gd name="T44" fmla="*/ 203 w 243"/>
                <a:gd name="T45" fmla="*/ 74 h 151"/>
                <a:gd name="T46" fmla="*/ 220 w 243"/>
                <a:gd name="T47" fmla="*/ 51 h 151"/>
                <a:gd name="T48" fmla="*/ 242 w 243"/>
                <a:gd name="T49" fmla="*/ 69 h 151"/>
                <a:gd name="T50" fmla="*/ 220 w 243"/>
                <a:gd name="T51" fmla="*/ 91 h 151"/>
                <a:gd name="T52" fmla="*/ 210 w 243"/>
                <a:gd name="T53" fmla="*/ 95 h 151"/>
                <a:gd name="T54" fmla="*/ 199 w 243"/>
                <a:gd name="T55" fmla="*/ 115 h 151"/>
                <a:gd name="T56" fmla="*/ 192 w 243"/>
                <a:gd name="T57" fmla="*/ 149 h 151"/>
                <a:gd name="T58" fmla="*/ 192 w 243"/>
                <a:gd name="T5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3" h="151">
                  <a:moveTo>
                    <a:pt x="192" y="151"/>
                  </a:moveTo>
                  <a:cubicBezTo>
                    <a:pt x="145" y="151"/>
                    <a:pt x="98" y="151"/>
                    <a:pt x="52" y="151"/>
                  </a:cubicBezTo>
                  <a:cubicBezTo>
                    <a:pt x="50" y="142"/>
                    <a:pt x="49" y="133"/>
                    <a:pt x="47" y="125"/>
                  </a:cubicBezTo>
                  <a:cubicBezTo>
                    <a:pt x="45" y="115"/>
                    <a:pt x="42" y="106"/>
                    <a:pt x="36" y="98"/>
                  </a:cubicBezTo>
                  <a:cubicBezTo>
                    <a:pt x="35" y="96"/>
                    <a:pt x="33" y="94"/>
                    <a:pt x="31" y="93"/>
                  </a:cubicBezTo>
                  <a:cubicBezTo>
                    <a:pt x="29" y="92"/>
                    <a:pt x="26" y="91"/>
                    <a:pt x="24" y="91"/>
                  </a:cubicBezTo>
                  <a:cubicBezTo>
                    <a:pt x="12" y="92"/>
                    <a:pt x="2" y="84"/>
                    <a:pt x="1" y="72"/>
                  </a:cubicBezTo>
                  <a:cubicBezTo>
                    <a:pt x="0" y="61"/>
                    <a:pt x="10" y="51"/>
                    <a:pt x="21" y="51"/>
                  </a:cubicBezTo>
                  <a:cubicBezTo>
                    <a:pt x="33" y="50"/>
                    <a:pt x="43" y="61"/>
                    <a:pt x="41" y="73"/>
                  </a:cubicBezTo>
                  <a:cubicBezTo>
                    <a:pt x="40" y="84"/>
                    <a:pt x="42" y="88"/>
                    <a:pt x="52" y="93"/>
                  </a:cubicBezTo>
                  <a:cubicBezTo>
                    <a:pt x="67" y="99"/>
                    <a:pt x="82" y="100"/>
                    <a:pt x="97" y="90"/>
                  </a:cubicBezTo>
                  <a:cubicBezTo>
                    <a:pt x="106" y="84"/>
                    <a:pt x="111" y="75"/>
                    <a:pt x="114" y="64"/>
                  </a:cubicBezTo>
                  <a:cubicBezTo>
                    <a:pt x="115" y="61"/>
                    <a:pt x="115" y="58"/>
                    <a:pt x="115" y="55"/>
                  </a:cubicBezTo>
                  <a:cubicBezTo>
                    <a:pt x="116" y="47"/>
                    <a:pt x="114" y="41"/>
                    <a:pt x="109" y="36"/>
                  </a:cubicBezTo>
                  <a:cubicBezTo>
                    <a:pt x="102" y="30"/>
                    <a:pt x="100" y="22"/>
                    <a:pt x="103" y="14"/>
                  </a:cubicBezTo>
                  <a:cubicBezTo>
                    <a:pt x="106" y="6"/>
                    <a:pt x="112" y="1"/>
                    <a:pt x="121" y="1"/>
                  </a:cubicBezTo>
                  <a:cubicBezTo>
                    <a:pt x="128" y="0"/>
                    <a:pt x="136" y="5"/>
                    <a:pt x="140" y="12"/>
                  </a:cubicBezTo>
                  <a:cubicBezTo>
                    <a:pt x="143" y="18"/>
                    <a:pt x="142" y="27"/>
                    <a:pt x="137" y="33"/>
                  </a:cubicBezTo>
                  <a:cubicBezTo>
                    <a:pt x="137" y="34"/>
                    <a:pt x="136" y="34"/>
                    <a:pt x="136" y="35"/>
                  </a:cubicBezTo>
                  <a:cubicBezTo>
                    <a:pt x="128" y="41"/>
                    <a:pt x="127" y="50"/>
                    <a:pt x="128" y="59"/>
                  </a:cubicBezTo>
                  <a:cubicBezTo>
                    <a:pt x="131" y="72"/>
                    <a:pt x="136" y="84"/>
                    <a:pt x="148" y="91"/>
                  </a:cubicBezTo>
                  <a:cubicBezTo>
                    <a:pt x="161" y="100"/>
                    <a:pt x="183" y="99"/>
                    <a:pt x="196" y="90"/>
                  </a:cubicBezTo>
                  <a:cubicBezTo>
                    <a:pt x="201" y="86"/>
                    <a:pt x="204" y="81"/>
                    <a:pt x="203" y="74"/>
                  </a:cubicBezTo>
                  <a:cubicBezTo>
                    <a:pt x="200" y="63"/>
                    <a:pt x="208" y="52"/>
                    <a:pt x="220" y="51"/>
                  </a:cubicBezTo>
                  <a:cubicBezTo>
                    <a:pt x="231" y="49"/>
                    <a:pt x="241" y="58"/>
                    <a:pt x="242" y="69"/>
                  </a:cubicBezTo>
                  <a:cubicBezTo>
                    <a:pt x="243" y="82"/>
                    <a:pt x="233" y="92"/>
                    <a:pt x="220" y="91"/>
                  </a:cubicBezTo>
                  <a:cubicBezTo>
                    <a:pt x="216" y="90"/>
                    <a:pt x="213" y="92"/>
                    <a:pt x="210" y="95"/>
                  </a:cubicBezTo>
                  <a:cubicBezTo>
                    <a:pt x="205" y="101"/>
                    <a:pt x="202" y="108"/>
                    <a:pt x="199" y="115"/>
                  </a:cubicBezTo>
                  <a:cubicBezTo>
                    <a:pt x="195" y="126"/>
                    <a:pt x="193" y="137"/>
                    <a:pt x="192" y="149"/>
                  </a:cubicBezTo>
                  <a:cubicBezTo>
                    <a:pt x="192" y="150"/>
                    <a:pt x="192" y="150"/>
                    <a:pt x="192" y="15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64C2735D-2C62-421A-9E6C-CFBE146E94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1114393" y="2909017"/>
              <a:ext cx="330264" cy="69356"/>
            </a:xfrm>
            <a:custGeom>
              <a:avLst/>
              <a:gdLst>
                <a:gd name="T0" fmla="*/ 140 w 140"/>
                <a:gd name="T1" fmla="*/ 30 h 30"/>
                <a:gd name="T2" fmla="*/ 0 w 140"/>
                <a:gd name="T3" fmla="*/ 30 h 30"/>
                <a:gd name="T4" fmla="*/ 0 w 140"/>
                <a:gd name="T5" fmla="*/ 0 h 30"/>
                <a:gd name="T6" fmla="*/ 140 w 140"/>
                <a:gd name="T7" fmla="*/ 0 h 30"/>
                <a:gd name="T8" fmla="*/ 140 w 14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0">
                  <a:moveTo>
                    <a:pt x="140" y="30"/>
                  </a:moveTo>
                  <a:cubicBezTo>
                    <a:pt x="93" y="30"/>
                    <a:pt x="46" y="30"/>
                    <a:pt x="0" y="30"/>
                  </a:cubicBezTo>
                  <a:cubicBezTo>
                    <a:pt x="0" y="20"/>
                    <a:pt x="0" y="10"/>
                    <a:pt x="0" y="0"/>
                  </a:cubicBezTo>
                  <a:cubicBezTo>
                    <a:pt x="46" y="0"/>
                    <a:pt x="93" y="0"/>
                    <a:pt x="140" y="0"/>
                  </a:cubicBezTo>
                  <a:cubicBezTo>
                    <a:pt x="140" y="10"/>
                    <a:pt x="140" y="20"/>
                    <a:pt x="140" y="3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219" name="Arrow: Right 218">
            <a:extLst>
              <a:ext uri="{FF2B5EF4-FFF2-40B4-BE49-F238E27FC236}">
                <a16:creationId xmlns:a16="http://schemas.microsoft.com/office/drawing/2014/main" id="{E6B68711-CFEB-435A-B1BA-929C0724DF7A}"/>
              </a:ext>
            </a:extLst>
          </p:cNvPr>
          <p:cNvSpPr/>
          <p:nvPr/>
        </p:nvSpPr>
        <p:spPr>
          <a:xfrm>
            <a:off x="8300427" y="2138640"/>
            <a:ext cx="680399" cy="576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0" name="Arrow: Right 219">
            <a:extLst>
              <a:ext uri="{FF2B5EF4-FFF2-40B4-BE49-F238E27FC236}">
                <a16:creationId xmlns:a16="http://schemas.microsoft.com/office/drawing/2014/main" id="{15E86932-B534-43BE-B341-0B1A393DC475}"/>
              </a:ext>
            </a:extLst>
          </p:cNvPr>
          <p:cNvSpPr/>
          <p:nvPr/>
        </p:nvSpPr>
        <p:spPr>
          <a:xfrm>
            <a:off x="8506510" y="5108223"/>
            <a:ext cx="680399" cy="576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138D5E32-1E34-429E-B460-E5204CE6EE0B}"/>
                  </a:ext>
                </a:extLst>
              </p:cNvPr>
              <p:cNvSpPr txBox="1"/>
              <p:nvPr/>
            </p:nvSpPr>
            <p:spPr>
              <a:xfrm>
                <a:off x="9246916" y="5244054"/>
                <a:ext cx="3993231" cy="244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700" dirty="0"/>
                  <a:t> *</a:t>
                </a:r>
                <a:r>
                  <a:rPr lang="de-DE" sz="700" dirty="0" err="1"/>
                  <a:t>Arima</a:t>
                </a:r>
                <a:r>
                  <a:rPr lang="de-DE" sz="7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de-DE" sz="7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1: </m:t>
                            </m:r>
                            <m:r>
                              <m:rPr>
                                <m:nor/>
                              </m:rPr>
                              <a:rPr lang="de-DE" sz="700" b="0" dirty="0" smtClean="0"/>
                              <m:t>Arima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2: </m:t>
                            </m:r>
                            <m:r>
                              <m:rPr>
                                <m:nor/>
                              </m:rPr>
                              <a:rPr lang="de-DE" sz="700" b="0" dirty="0" smtClean="0"/>
                              <m:t>Arima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3: </m:t>
                            </m:r>
                            <m:r>
                              <m:rPr>
                                <m:nor/>
                              </m:rPr>
                              <a:rPr lang="de-DE" sz="700" b="0" dirty="0" smtClean="0"/>
                              <m:t>Arima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4: </m:t>
                            </m:r>
                            <m:r>
                              <m:rPr>
                                <m:nor/>
                              </m:rPr>
                              <a:rPr lang="de-DE" sz="700" b="0" dirty="0" smtClean="0"/>
                              <m:t>Arima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5: </m:t>
                            </m:r>
                            <m:r>
                              <m:rPr>
                                <m:nor/>
                              </m:rPr>
                              <a:rPr lang="de-DE" sz="700" b="0" dirty="0" smtClean="0"/>
                              <m:t>Arima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6: </m:t>
                            </m:r>
                            <m:r>
                              <m:rPr>
                                <m:nor/>
                              </m:rPr>
                              <a:rPr lang="de-DE" sz="700" b="0" dirty="0" smtClean="0"/>
                              <m:t>Arima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7: </m:t>
                            </m:r>
                            <m:r>
                              <m:rPr>
                                <m:nor/>
                              </m:rPr>
                              <a:rPr lang="de-DE" sz="700" b="0" dirty="0" smtClean="0"/>
                              <m:t>Arima</m:t>
                            </m:r>
                          </m:e>
                        </m:eqArr>
                      </m:num>
                      <m:den>
                        <m:r>
                          <a:rPr lang="de-DE" sz="7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de-DE" sz="700" dirty="0"/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138D5E32-1E34-429E-B460-E5204CE6E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916" y="5244054"/>
                <a:ext cx="3993231" cy="244298"/>
              </a:xfrm>
              <a:prstGeom prst="rect">
                <a:avLst/>
              </a:prstGeom>
              <a:blipFill>
                <a:blip r:embed="rId4"/>
                <a:stretch>
                  <a:fillRect l="-916" t="-5000"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2" name="Picture 221">
            <a:extLst>
              <a:ext uri="{FF2B5EF4-FFF2-40B4-BE49-F238E27FC236}">
                <a16:creationId xmlns:a16="http://schemas.microsoft.com/office/drawing/2014/main" id="{EB91B525-65BF-4C7D-A25A-83826F608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704" y="936994"/>
            <a:ext cx="2209274" cy="939134"/>
          </a:xfrm>
          <a:prstGeom prst="rect">
            <a:avLst/>
          </a:prstGeom>
        </p:spPr>
      </p:pic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D70500F-A3AD-42C5-90FE-A0A9F583018E}"/>
              </a:ext>
            </a:extLst>
          </p:cNvPr>
          <p:cNvGrpSpPr/>
          <p:nvPr/>
        </p:nvGrpSpPr>
        <p:grpSpPr>
          <a:xfrm>
            <a:off x="1062428" y="4426355"/>
            <a:ext cx="3305372" cy="2272672"/>
            <a:chOff x="1062428" y="4426355"/>
            <a:chExt cx="3305372" cy="2272672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1052E9F-D5A6-4FF2-AFBA-264F974A2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415" y="4463141"/>
              <a:ext cx="360040" cy="217906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5E62AF0-B2A5-4A27-8664-C4E4F8B2A9A0}"/>
                </a:ext>
              </a:extLst>
            </p:cNvPr>
            <p:cNvCxnSpPr>
              <a:cxnSpLocks/>
              <a:endCxn id="88" idx="3"/>
            </p:cNvCxnSpPr>
            <p:nvPr/>
          </p:nvCxnSpPr>
          <p:spPr>
            <a:xfrm flipV="1">
              <a:off x="1132112" y="4434977"/>
              <a:ext cx="1980513" cy="218309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FAB21A61-1FF3-49B9-A26E-883AEFADD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187" y="4426355"/>
              <a:ext cx="1355334" cy="22726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1B214F4-46D9-45DB-868F-18AF9ECC9608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 flipV="1">
              <a:off x="1093048" y="5130376"/>
              <a:ext cx="2228609" cy="152836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30B71F-3E88-431F-A94C-F5D562620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428" y="4787356"/>
              <a:ext cx="2451720" cy="189060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CF42489-3AA1-459A-A522-138A4BC48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701" y="6037323"/>
              <a:ext cx="3207099" cy="56352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65C4AE1-FD95-4507-B54B-8382BAE0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241" y="4987560"/>
              <a:ext cx="3009823" cy="167388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88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14072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808942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1E34C-D48F-4B9F-81F1-0A8A826D2430}"/>
              </a:ext>
            </a:extLst>
          </p:cNvPr>
          <p:cNvSpPr txBox="1"/>
          <p:nvPr/>
        </p:nvSpPr>
        <p:spPr>
          <a:xfrm>
            <a:off x="2549382" y="131538"/>
            <a:ext cx="70932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(Windowing)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E6AE0-CE30-427F-8AE1-9692AF259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54"/>
          <a:stretch/>
        </p:blipFill>
        <p:spPr>
          <a:xfrm>
            <a:off x="521132" y="1268760"/>
            <a:ext cx="2982580" cy="3133616"/>
          </a:xfrm>
          <a:prstGeom prst="rect">
            <a:avLst/>
          </a:prstGeom>
        </p:spPr>
      </p:pic>
      <p:sp>
        <p:nvSpPr>
          <p:cNvPr id="203" name="Arrow: Curved Up 202">
            <a:extLst>
              <a:ext uri="{FF2B5EF4-FFF2-40B4-BE49-F238E27FC236}">
                <a16:creationId xmlns:a16="http://schemas.microsoft.com/office/drawing/2014/main" id="{12A997CE-4625-480F-868F-04FB11CC9E22}"/>
              </a:ext>
            </a:extLst>
          </p:cNvPr>
          <p:cNvSpPr/>
          <p:nvPr/>
        </p:nvSpPr>
        <p:spPr>
          <a:xfrm rot="964043">
            <a:off x="2855640" y="4635768"/>
            <a:ext cx="1008113" cy="34087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1732110-C84A-4E24-8BB5-05E8271B90B3}"/>
              </a:ext>
            </a:extLst>
          </p:cNvPr>
          <p:cNvSpPr txBox="1"/>
          <p:nvPr/>
        </p:nvSpPr>
        <p:spPr>
          <a:xfrm>
            <a:off x="3173564" y="4638247"/>
            <a:ext cx="781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Lag 1</a:t>
            </a:r>
          </a:p>
        </p:txBody>
      </p:sp>
      <p:sp>
        <p:nvSpPr>
          <p:cNvPr id="236" name="Arrow: Curved Up 235">
            <a:extLst>
              <a:ext uri="{FF2B5EF4-FFF2-40B4-BE49-F238E27FC236}">
                <a16:creationId xmlns:a16="http://schemas.microsoft.com/office/drawing/2014/main" id="{FB56F074-458C-4C49-8E7C-F85BE01CE079}"/>
              </a:ext>
            </a:extLst>
          </p:cNvPr>
          <p:cNvSpPr/>
          <p:nvPr/>
        </p:nvSpPr>
        <p:spPr>
          <a:xfrm>
            <a:off x="6702873" y="5229200"/>
            <a:ext cx="997866" cy="3600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71BFD04-B384-4757-9140-21FB6DED0330}"/>
              </a:ext>
            </a:extLst>
          </p:cNvPr>
          <p:cNvSpPr txBox="1"/>
          <p:nvPr/>
        </p:nvSpPr>
        <p:spPr>
          <a:xfrm>
            <a:off x="6918898" y="5229200"/>
            <a:ext cx="781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Lag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47F54C-753B-40A9-BA26-253A93705563}"/>
              </a:ext>
            </a:extLst>
          </p:cNvPr>
          <p:cNvSpPr/>
          <p:nvPr/>
        </p:nvSpPr>
        <p:spPr>
          <a:xfrm>
            <a:off x="335360" y="1586743"/>
            <a:ext cx="302433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04AA5338-1D9E-489F-9E50-6C3913EEA99E}"/>
              </a:ext>
            </a:extLst>
          </p:cNvPr>
          <p:cNvSpPr/>
          <p:nvPr/>
        </p:nvSpPr>
        <p:spPr>
          <a:xfrm>
            <a:off x="407368" y="1874775"/>
            <a:ext cx="302433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0FDE3673-CFDD-4C37-B014-10A0B4110BEB}"/>
              </a:ext>
            </a:extLst>
          </p:cNvPr>
          <p:cNvSpPr/>
          <p:nvPr/>
        </p:nvSpPr>
        <p:spPr>
          <a:xfrm>
            <a:off x="479376" y="2234815"/>
            <a:ext cx="302433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8D243E46-FFF6-4E89-9785-E78804CDA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75" t="22403"/>
          <a:stretch/>
        </p:blipFill>
        <p:spPr>
          <a:xfrm>
            <a:off x="7170130" y="2529863"/>
            <a:ext cx="4386604" cy="2431588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26AABA1E-26AE-4937-B5CA-5E2CFE2AA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57" r="42894"/>
          <a:stretch/>
        </p:blipFill>
        <p:spPr>
          <a:xfrm>
            <a:off x="3678041" y="1560085"/>
            <a:ext cx="3024336" cy="3133616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CEA876E2-795E-4551-BA56-C2DE4DCBE7FB}"/>
              </a:ext>
            </a:extLst>
          </p:cNvPr>
          <p:cNvSpPr/>
          <p:nvPr/>
        </p:nvSpPr>
        <p:spPr>
          <a:xfrm>
            <a:off x="327877" y="1599079"/>
            <a:ext cx="3024336" cy="12117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07400E9-444C-4859-950D-640B5D04633B}"/>
              </a:ext>
            </a:extLst>
          </p:cNvPr>
          <p:cNvSpPr/>
          <p:nvPr/>
        </p:nvSpPr>
        <p:spPr>
          <a:xfrm rot="1454271">
            <a:off x="3386089" y="1974437"/>
            <a:ext cx="537944" cy="2440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C094340A-8914-41CB-9FDA-8F8342BCA9A3}"/>
              </a:ext>
            </a:extLst>
          </p:cNvPr>
          <p:cNvSpPr/>
          <p:nvPr/>
        </p:nvSpPr>
        <p:spPr>
          <a:xfrm rot="1454271">
            <a:off x="3348030" y="2290592"/>
            <a:ext cx="537944" cy="2440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5" name="Arrow: Right 244">
            <a:extLst>
              <a:ext uri="{FF2B5EF4-FFF2-40B4-BE49-F238E27FC236}">
                <a16:creationId xmlns:a16="http://schemas.microsoft.com/office/drawing/2014/main" id="{165E4C38-1A6E-436D-A10C-4CE73BAACBAF}"/>
              </a:ext>
            </a:extLst>
          </p:cNvPr>
          <p:cNvSpPr/>
          <p:nvPr/>
        </p:nvSpPr>
        <p:spPr>
          <a:xfrm rot="1454271">
            <a:off x="3348030" y="2644945"/>
            <a:ext cx="537944" cy="2440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9FA4A246-2B98-4DB9-8D31-6C2BBCC1E333}"/>
              </a:ext>
            </a:extLst>
          </p:cNvPr>
          <p:cNvSpPr/>
          <p:nvPr/>
        </p:nvSpPr>
        <p:spPr>
          <a:xfrm>
            <a:off x="407367" y="1844693"/>
            <a:ext cx="3024336" cy="12117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95D173A5-146C-4A97-8A3F-8933753FDE1F}"/>
              </a:ext>
            </a:extLst>
          </p:cNvPr>
          <p:cNvSpPr/>
          <p:nvPr/>
        </p:nvSpPr>
        <p:spPr>
          <a:xfrm>
            <a:off x="479376" y="2204864"/>
            <a:ext cx="3024336" cy="12117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0" name="Arrow: Right 249">
            <a:extLst>
              <a:ext uri="{FF2B5EF4-FFF2-40B4-BE49-F238E27FC236}">
                <a16:creationId xmlns:a16="http://schemas.microsoft.com/office/drawing/2014/main" id="{480C8349-6596-4ACF-A95E-623C568AB266}"/>
              </a:ext>
            </a:extLst>
          </p:cNvPr>
          <p:cNvSpPr/>
          <p:nvPr/>
        </p:nvSpPr>
        <p:spPr>
          <a:xfrm rot="1262478">
            <a:off x="3282948" y="2577442"/>
            <a:ext cx="4049587" cy="18130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1" name="Arrow: Right 250">
            <a:extLst>
              <a:ext uri="{FF2B5EF4-FFF2-40B4-BE49-F238E27FC236}">
                <a16:creationId xmlns:a16="http://schemas.microsoft.com/office/drawing/2014/main" id="{44D83729-DBF4-4980-BF47-43875F1D53B4}"/>
              </a:ext>
            </a:extLst>
          </p:cNvPr>
          <p:cNvSpPr/>
          <p:nvPr/>
        </p:nvSpPr>
        <p:spPr>
          <a:xfrm rot="1262478">
            <a:off x="3267958" y="2921601"/>
            <a:ext cx="4049587" cy="18130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2" name="Arrow: Right 251">
            <a:extLst>
              <a:ext uri="{FF2B5EF4-FFF2-40B4-BE49-F238E27FC236}">
                <a16:creationId xmlns:a16="http://schemas.microsoft.com/office/drawing/2014/main" id="{783452B3-61FF-4CB1-92EF-91338685588C}"/>
              </a:ext>
            </a:extLst>
          </p:cNvPr>
          <p:cNvSpPr/>
          <p:nvPr/>
        </p:nvSpPr>
        <p:spPr>
          <a:xfrm rot="1262478">
            <a:off x="3293671" y="3280119"/>
            <a:ext cx="4049587" cy="18130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2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39" grpId="0" animBg="1"/>
      <p:bldP spid="239" grpId="1" animBg="1"/>
      <p:bldP spid="240" grpId="0" animBg="1"/>
      <p:bldP spid="240" grpId="1" animBg="1"/>
      <p:bldP spid="243" grpId="0" animBg="1"/>
      <p:bldP spid="243" grpId="1" animBg="1"/>
      <p:bldP spid="11" grpId="0" animBg="1"/>
      <p:bldP spid="11" grpId="1" animBg="1"/>
      <p:bldP spid="244" grpId="0" animBg="1"/>
      <p:bldP spid="244" grpId="1" animBg="1"/>
      <p:bldP spid="245" grpId="0" animBg="1"/>
      <p:bldP spid="245" grpId="1" animBg="1"/>
      <p:bldP spid="247" grpId="0" animBg="1"/>
      <p:bldP spid="247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0056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664926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1E34C-D48F-4B9F-81F1-0A8A826D2430}"/>
              </a:ext>
            </a:extLst>
          </p:cNvPr>
          <p:cNvSpPr txBox="1"/>
          <p:nvPr/>
        </p:nvSpPr>
        <p:spPr>
          <a:xfrm>
            <a:off x="2549381" y="131538"/>
            <a:ext cx="70932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(Windowing)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B05810F-1D87-4628-9DA9-44DC670D3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003236" y="2384905"/>
            <a:ext cx="441917" cy="360041"/>
          </a:xfrm>
          <a:prstGeom prst="ellipse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BDCF10E-C0F1-476C-875F-613F8C16F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647815" y="3361028"/>
            <a:ext cx="441917" cy="3600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6572F70-6077-4F8D-9A34-89A7AE15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591885" y="2782157"/>
            <a:ext cx="441917" cy="36004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CD23869-F6F2-430C-82E7-E580C92F0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646945" y="2414041"/>
            <a:ext cx="441917" cy="36004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441895-74DF-427A-80BF-D3D781EC5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112398" y="2114934"/>
            <a:ext cx="441917" cy="3600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ABA966D-3B40-4914-9D1A-01694521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40" t="22680" r="65029" b="62267"/>
          <a:stretch/>
        </p:blipFill>
        <p:spPr>
          <a:xfrm>
            <a:off x="740166" y="3049947"/>
            <a:ext cx="630399" cy="4301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6254B41-2988-4572-B007-7E7F224D4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>
            <a:off x="2116902" y="1582450"/>
            <a:ext cx="630400" cy="57416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84E6985-5AD9-45B0-BF67-75B7A182D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4" t="58937" r="86137" b="23830"/>
          <a:stretch/>
        </p:blipFill>
        <p:spPr>
          <a:xfrm>
            <a:off x="610948" y="1691809"/>
            <a:ext cx="504056" cy="49244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B680AAE-556D-4C45-9567-D96EADA86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>
            <a:off x="1035359" y="1642020"/>
            <a:ext cx="441917" cy="360041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61E086D-60FC-41F0-BA5B-36F9879F71B8}"/>
              </a:ext>
            </a:extLst>
          </p:cNvPr>
          <p:cNvGrpSpPr/>
          <p:nvPr/>
        </p:nvGrpSpPr>
        <p:grpSpPr>
          <a:xfrm>
            <a:off x="263352" y="1196752"/>
            <a:ext cx="3209101" cy="2729977"/>
            <a:chOff x="8184232" y="1412776"/>
            <a:chExt cx="2475054" cy="238920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A2272A4-A6C2-4B6D-AD7D-F48444E32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41" r="96220" b="10402"/>
            <a:stretch/>
          </p:blipFill>
          <p:spPr>
            <a:xfrm>
              <a:off x="8184232" y="1412776"/>
              <a:ext cx="216024" cy="237626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7CFB247-67BE-4C43-AC4D-3E8F2AC83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1" t="85277" r="57959" b="9683"/>
            <a:stretch/>
          </p:blipFill>
          <p:spPr>
            <a:xfrm>
              <a:off x="8400256" y="3657964"/>
              <a:ext cx="2259030" cy="144016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8220206-6526-48B0-8667-73F22FA3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156651" y="3236044"/>
            <a:ext cx="441917" cy="3600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6F424FB-17C6-49ED-9CA2-9B8E9E726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740013" y="2603806"/>
            <a:ext cx="441917" cy="36004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DF875A0-8960-4882-9863-50A5E7D8C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218399" y="2783285"/>
            <a:ext cx="441917" cy="360041"/>
          </a:xfrm>
          <a:prstGeom prst="ellipse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FBA471F-E76F-4F04-9551-53FF6B70F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 rot="18414931">
            <a:off x="2035420" y="3143948"/>
            <a:ext cx="543433" cy="49495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FE7906C-EB7F-4638-92CD-0A66A52FC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 rot="18414931">
            <a:off x="2372791" y="2616527"/>
            <a:ext cx="630400" cy="57416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168EBB6-6E69-480C-9C39-45407622E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848798" y="2794934"/>
            <a:ext cx="441917" cy="36004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C792233-A598-4029-9795-347E2C686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264845" y="2305504"/>
            <a:ext cx="441917" cy="36004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D3685AB-7B99-408A-ADBD-F781CC0C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600897" y="2304474"/>
            <a:ext cx="441917" cy="36004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2634632-BB0D-436B-B47F-9E6259E7E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>
            <a:off x="1725287" y="1707693"/>
            <a:ext cx="441917" cy="360041"/>
          </a:xfrm>
          <a:prstGeom prst="ellipse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44BD3BB-DC18-404E-9029-812893950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798357" y="1928671"/>
            <a:ext cx="36000" cy="36000"/>
          </a:xfrm>
          <a:prstGeom prst="ellipse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7CAC4A6-65EC-4D1C-876A-AD2710F12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834365" y="1892671"/>
            <a:ext cx="36000" cy="36000"/>
          </a:xfrm>
          <a:prstGeom prst="ellipse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0BE932F-D04E-45DF-A854-B09A61D5A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986765" y="1856663"/>
            <a:ext cx="36000" cy="36000"/>
          </a:xfrm>
          <a:prstGeom prst="ellipse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4F393D9-2E6C-402F-A71D-0115D943A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890455" y="2159921"/>
            <a:ext cx="441917" cy="36004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71FF9F3-6043-4850-85D4-11D2B0919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564227" y="1937970"/>
            <a:ext cx="441917" cy="360041"/>
          </a:xfrm>
          <a:prstGeom prst="rect">
            <a:avLst/>
          </a:prstGeom>
        </p:spPr>
      </p:pic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BCB192D0-6B78-4AB8-BF37-D5F0123788B4}"/>
              </a:ext>
            </a:extLst>
          </p:cNvPr>
          <p:cNvSpPr/>
          <p:nvPr/>
        </p:nvSpPr>
        <p:spPr>
          <a:xfrm>
            <a:off x="522593" y="1595104"/>
            <a:ext cx="1101989" cy="574167"/>
          </a:xfrm>
          <a:prstGeom prst="flowChartConnector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DE5A6722-8BDF-4832-A8CC-DD74F33DC010}"/>
              </a:ext>
            </a:extLst>
          </p:cNvPr>
          <p:cNvSpPr/>
          <p:nvPr/>
        </p:nvSpPr>
        <p:spPr>
          <a:xfrm rot="7531011">
            <a:off x="2177149" y="2413626"/>
            <a:ext cx="1200648" cy="604365"/>
          </a:xfrm>
          <a:prstGeom prst="flowChartConnector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F3ECE425-6EA7-4791-8EAA-186E7CC459CB}"/>
              </a:ext>
            </a:extLst>
          </p:cNvPr>
          <p:cNvSpPr/>
          <p:nvPr/>
        </p:nvSpPr>
        <p:spPr>
          <a:xfrm rot="9796178">
            <a:off x="1621273" y="1540346"/>
            <a:ext cx="1130229" cy="1026913"/>
          </a:xfrm>
          <a:prstGeom prst="flowChartConnector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8ECB353-654C-47A5-B3C9-95ECB000DEC8}"/>
              </a:ext>
            </a:extLst>
          </p:cNvPr>
          <p:cNvSpPr/>
          <p:nvPr/>
        </p:nvSpPr>
        <p:spPr>
          <a:xfrm rot="7932370">
            <a:off x="677756" y="2175277"/>
            <a:ext cx="1109993" cy="1001490"/>
          </a:xfrm>
          <a:prstGeom prst="flowChartConnector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05BE815C-F38D-4563-8A38-F2470A009DA4}"/>
              </a:ext>
            </a:extLst>
          </p:cNvPr>
          <p:cNvSpPr/>
          <p:nvPr/>
        </p:nvSpPr>
        <p:spPr>
          <a:xfrm rot="16200000">
            <a:off x="888349" y="2874371"/>
            <a:ext cx="584024" cy="941784"/>
          </a:xfrm>
          <a:prstGeom prst="flowChartConnector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52A5C0A7-F1A6-4ABD-962D-B90FFB37729E}"/>
              </a:ext>
            </a:extLst>
          </p:cNvPr>
          <p:cNvSpPr/>
          <p:nvPr/>
        </p:nvSpPr>
        <p:spPr>
          <a:xfrm rot="15134782" flipV="1">
            <a:off x="1853777" y="3022345"/>
            <a:ext cx="547345" cy="941783"/>
          </a:xfrm>
          <a:prstGeom prst="flowChartConnector">
            <a:avLst/>
          </a:prstGeom>
          <a:solidFill>
            <a:schemeClr val="bg2">
              <a:lumMod val="9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37914868-3067-4DD9-AA03-6D05141DF262}"/>
              </a:ext>
            </a:extLst>
          </p:cNvPr>
          <p:cNvSpPr/>
          <p:nvPr/>
        </p:nvSpPr>
        <p:spPr>
          <a:xfrm rot="10800000">
            <a:off x="1638584" y="2375375"/>
            <a:ext cx="832543" cy="930232"/>
          </a:xfrm>
          <a:prstGeom prst="flowChartConnector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5" name="Arrow: Right 1034">
            <a:extLst>
              <a:ext uri="{FF2B5EF4-FFF2-40B4-BE49-F238E27FC236}">
                <a16:creationId xmlns:a16="http://schemas.microsoft.com/office/drawing/2014/main" id="{FDC13D7F-363B-407D-81BF-E2673476EE50}"/>
              </a:ext>
            </a:extLst>
          </p:cNvPr>
          <p:cNvSpPr/>
          <p:nvPr/>
        </p:nvSpPr>
        <p:spPr>
          <a:xfrm>
            <a:off x="3441342" y="2335121"/>
            <a:ext cx="680399" cy="576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062A1B-35E7-45D6-8154-1E1B9CE21F9A}"/>
              </a:ext>
            </a:extLst>
          </p:cNvPr>
          <p:cNvGrpSpPr/>
          <p:nvPr/>
        </p:nvGrpSpPr>
        <p:grpSpPr>
          <a:xfrm rot="5400000">
            <a:off x="4413200" y="2554618"/>
            <a:ext cx="503689" cy="522950"/>
            <a:chOff x="10592049" y="4709166"/>
            <a:chExt cx="832543" cy="930232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68F1C24-38D7-446D-8BDF-713A19B46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956701" y="4718696"/>
              <a:ext cx="441917" cy="360041"/>
            </a:xfrm>
            <a:prstGeom prst="ellipse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256B2A4-1B2C-4D8B-BE1C-349BE4B9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611472" y="5115948"/>
              <a:ext cx="441917" cy="360041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2E2EF9E-5A5B-4D6B-9656-1968F7EF6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600410" y="4747832"/>
              <a:ext cx="441917" cy="360041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49D891F-6FB3-4D1D-8A7D-C0A8525DC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0802263" y="5128725"/>
              <a:ext cx="441917" cy="360041"/>
            </a:xfrm>
            <a:prstGeom prst="rect">
              <a:avLst/>
            </a:prstGeom>
          </p:spPr>
        </p:pic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122F7D84-CA76-40BA-97B6-E2AC491C895E}"/>
                </a:ext>
              </a:extLst>
            </p:cNvPr>
            <p:cNvSpPr/>
            <p:nvPr/>
          </p:nvSpPr>
          <p:spPr>
            <a:xfrm rot="10800000">
              <a:off x="10592049" y="4709166"/>
              <a:ext cx="832543" cy="930232"/>
            </a:xfrm>
            <a:prstGeom prst="flowChartConnector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04F6E05-ADA2-4204-8A71-D87BA5127241}"/>
              </a:ext>
            </a:extLst>
          </p:cNvPr>
          <p:cNvGrpSpPr/>
          <p:nvPr/>
        </p:nvGrpSpPr>
        <p:grpSpPr>
          <a:xfrm>
            <a:off x="5340751" y="2610076"/>
            <a:ext cx="542897" cy="368660"/>
            <a:chOff x="8810435" y="3928895"/>
            <a:chExt cx="1101989" cy="738674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752485B0-DA50-4601-B905-70CD53AC8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44" t="58937" r="86137" b="23830"/>
            <a:stretch/>
          </p:blipFill>
          <p:spPr>
            <a:xfrm>
              <a:off x="8898790" y="4025600"/>
              <a:ext cx="504056" cy="633535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58A6439-8C7E-4656-B643-B4FBF29E5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9323201" y="3975811"/>
              <a:ext cx="441917" cy="463198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13E75129-C9AA-4387-8E13-A49584F5C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086199" y="4262461"/>
              <a:ext cx="36000" cy="46315"/>
            </a:xfrm>
            <a:prstGeom prst="ellipse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B45F4EBA-3E45-4EB7-8315-DBE2E602B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122207" y="4226461"/>
              <a:ext cx="36000" cy="46315"/>
            </a:xfrm>
            <a:prstGeom prst="ellipse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67320E2E-118F-450C-AD5F-E940C1439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274607" y="4190453"/>
              <a:ext cx="36000" cy="46315"/>
            </a:xfrm>
            <a:prstGeom prst="ellipse">
              <a:avLst/>
            </a:prstGeom>
          </p:spPr>
        </p:pic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4F1CB5CB-73B6-4E4A-9792-BBE1C0F40B04}"/>
                </a:ext>
              </a:extLst>
            </p:cNvPr>
            <p:cNvSpPr/>
            <p:nvPr/>
          </p:nvSpPr>
          <p:spPr>
            <a:xfrm>
              <a:off x="8810435" y="3928895"/>
              <a:ext cx="1101989" cy="738674"/>
            </a:xfrm>
            <a:prstGeom prst="flowChartConnector">
              <a:avLst/>
            </a:prstGeom>
            <a:solidFill>
              <a:schemeClr val="accent5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77CDBD4-A024-4726-BE36-77FE7E93B099}"/>
              </a:ext>
            </a:extLst>
          </p:cNvPr>
          <p:cNvGrpSpPr/>
          <p:nvPr/>
        </p:nvGrpSpPr>
        <p:grpSpPr>
          <a:xfrm rot="3110073">
            <a:off x="4460124" y="1404328"/>
            <a:ext cx="476546" cy="694459"/>
            <a:chOff x="11222713" y="4468751"/>
            <a:chExt cx="701435" cy="120064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371093D-F704-4827-BDAD-E4C178024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11194597" y="4950318"/>
              <a:ext cx="630400" cy="574167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9CF7E6AC-81A2-466D-97E3-6C1B1A72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1422703" y="4638265"/>
              <a:ext cx="441917" cy="360041"/>
            </a:xfrm>
            <a:prstGeom prst="rect">
              <a:avLst/>
            </a:prstGeom>
          </p:spPr>
        </p:pic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C0FDD4EC-F8D9-4EC0-8A53-6164ACFA6564}"/>
                </a:ext>
              </a:extLst>
            </p:cNvPr>
            <p:cNvSpPr/>
            <p:nvPr/>
          </p:nvSpPr>
          <p:spPr>
            <a:xfrm rot="7531011">
              <a:off x="11021642" y="4766892"/>
              <a:ext cx="1200648" cy="604365"/>
            </a:xfrm>
            <a:prstGeom prst="flowChartConnector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B870E64-6EFE-4B29-8B42-CBB8EA37ED74}"/>
              </a:ext>
            </a:extLst>
          </p:cNvPr>
          <p:cNvGrpSpPr/>
          <p:nvPr/>
        </p:nvGrpSpPr>
        <p:grpSpPr>
          <a:xfrm>
            <a:off x="6163896" y="2576575"/>
            <a:ext cx="624903" cy="444907"/>
            <a:chOff x="6383801" y="2849864"/>
            <a:chExt cx="1187275" cy="1026913"/>
          </a:xfrm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670AF887-29BE-49D7-B663-0244AC079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931972" y="3457428"/>
              <a:ext cx="441917" cy="360041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9A5C3CE2-ED27-4A3F-860A-3CBFBD327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>
              <a:off x="6936476" y="2924944"/>
              <a:ext cx="630400" cy="574167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4D8D817-5BD4-4677-B832-1353E3782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6544861" y="3050187"/>
              <a:ext cx="441917" cy="360041"/>
            </a:xfrm>
            <a:prstGeom prst="ellipse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179F06FC-BAE0-4E51-ADC6-CA0C51161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6383801" y="3280464"/>
              <a:ext cx="441917" cy="360041"/>
            </a:xfrm>
            <a:prstGeom prst="rect">
              <a:avLst/>
            </a:prstGeom>
          </p:spPr>
        </p:pic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9283CE3C-8136-4F7C-BD4B-2CE0E19DFD17}"/>
                </a:ext>
              </a:extLst>
            </p:cNvPr>
            <p:cNvSpPr/>
            <p:nvPr/>
          </p:nvSpPr>
          <p:spPr>
            <a:xfrm rot="9796178">
              <a:off x="6440847" y="2849864"/>
              <a:ext cx="1130229" cy="1026913"/>
            </a:xfrm>
            <a:prstGeom prst="flowChartConnector">
              <a:avLst/>
            </a:prstGeom>
            <a:solidFill>
              <a:schemeClr val="accent3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37AFE6B-CD9C-4D8A-A323-C51F66C2A39A}"/>
              </a:ext>
            </a:extLst>
          </p:cNvPr>
          <p:cNvGrpSpPr/>
          <p:nvPr/>
        </p:nvGrpSpPr>
        <p:grpSpPr>
          <a:xfrm>
            <a:off x="6888179" y="1548137"/>
            <a:ext cx="470349" cy="402747"/>
            <a:chOff x="5551582" y="4452774"/>
            <a:chExt cx="1001490" cy="1112035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76053A58-7D6A-42A7-A999-9E293F7C2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5559587" y="4937597"/>
              <a:ext cx="441917" cy="36004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38F5CDBE-0EB6-42A1-A5C7-BE43E2D74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037973" y="5117076"/>
              <a:ext cx="441917" cy="360041"/>
            </a:xfrm>
            <a:prstGeom prst="ellipse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FBBF60C0-7F49-4613-BCB8-C4D9CEDB8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084419" y="4639295"/>
              <a:ext cx="441917" cy="360041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1BE7855-6954-44C9-B7F4-E9E285318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5710029" y="4493712"/>
              <a:ext cx="441917" cy="360041"/>
            </a:xfrm>
            <a:prstGeom prst="rect">
              <a:avLst/>
            </a:prstGeom>
          </p:spPr>
        </p:pic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C11D9D05-23D8-4336-8EFD-D19E80845C31}"/>
                </a:ext>
              </a:extLst>
            </p:cNvPr>
            <p:cNvSpPr/>
            <p:nvPr/>
          </p:nvSpPr>
          <p:spPr>
            <a:xfrm rot="7932370">
              <a:off x="5497330" y="4509068"/>
              <a:ext cx="1109993" cy="1001490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83707D-F93A-4733-A48E-400B5BAB66B3}"/>
              </a:ext>
            </a:extLst>
          </p:cNvPr>
          <p:cNvGrpSpPr/>
          <p:nvPr/>
        </p:nvGrpSpPr>
        <p:grpSpPr>
          <a:xfrm>
            <a:off x="6075878" y="1567752"/>
            <a:ext cx="656728" cy="345754"/>
            <a:chOff x="9048328" y="5085184"/>
            <a:chExt cx="966648" cy="597773"/>
          </a:xfrm>
        </p:grpSpPr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7F84983D-E173-4640-BFEE-284AB990D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40" t="22680" r="65029" b="62267"/>
            <a:stretch/>
          </p:blipFill>
          <p:spPr>
            <a:xfrm>
              <a:off x="9048328" y="5085184"/>
              <a:ext cx="630399" cy="430151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3B1AF8D4-8ABB-48B6-8747-28D6C5121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9464813" y="5271281"/>
              <a:ext cx="441917" cy="360041"/>
            </a:xfrm>
            <a:prstGeom prst="rect">
              <a:avLst/>
            </a:prstGeom>
          </p:spPr>
        </p:pic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AA0E1FFA-8BFA-4DA0-8614-3645B5F610F1}"/>
                </a:ext>
              </a:extLst>
            </p:cNvPr>
            <p:cNvSpPr/>
            <p:nvPr/>
          </p:nvSpPr>
          <p:spPr>
            <a:xfrm rot="16200000">
              <a:off x="9252072" y="4920053"/>
              <a:ext cx="584024" cy="941784"/>
            </a:xfrm>
            <a:prstGeom prst="flowChartConnector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C5AEAD5-EC92-4771-815A-9E8BADF38AC8}"/>
              </a:ext>
            </a:extLst>
          </p:cNvPr>
          <p:cNvGrpSpPr/>
          <p:nvPr/>
        </p:nvGrpSpPr>
        <p:grpSpPr>
          <a:xfrm rot="1093800">
            <a:off x="5284006" y="1514218"/>
            <a:ext cx="651781" cy="374342"/>
            <a:chOff x="10260186" y="5453501"/>
            <a:chExt cx="959366" cy="647199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D646662F-56E0-47BF-9C0E-BFABBEE3F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260186" y="5694819"/>
              <a:ext cx="441917" cy="360041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A9317BEB-DC8E-4A6D-BC53-1DCD3F791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10647791" y="5477739"/>
              <a:ext cx="543433" cy="494958"/>
            </a:xfrm>
            <a:prstGeom prst="rect">
              <a:avLst/>
            </a:prstGeom>
          </p:spPr>
        </p:pic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95FFB3F9-357C-47DC-B965-53D01D0870F5}"/>
                </a:ext>
              </a:extLst>
            </p:cNvPr>
            <p:cNvSpPr/>
            <p:nvPr/>
          </p:nvSpPr>
          <p:spPr>
            <a:xfrm rot="15134782" flipV="1">
              <a:off x="10474988" y="5356136"/>
              <a:ext cx="547345" cy="941783"/>
            </a:xfrm>
            <a:prstGeom prst="flowChartConnector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F7617706-4A36-4FEC-AC95-BFACA6C9FFE6}"/>
              </a:ext>
            </a:extLst>
          </p:cNvPr>
          <p:cNvSpPr txBox="1"/>
          <p:nvPr/>
        </p:nvSpPr>
        <p:spPr>
          <a:xfrm>
            <a:off x="4223792" y="1966213"/>
            <a:ext cx="897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C1: W1 (1) Reg</a:t>
            </a:r>
          </a:p>
          <a:p>
            <a:r>
              <a:rPr lang="de-DE" sz="800" dirty="0"/>
              <a:t>C1: W2 (20) Ann</a:t>
            </a:r>
          </a:p>
          <a:p>
            <a:r>
              <a:rPr lang="de-DE" sz="800" dirty="0"/>
              <a:t>C1: W3 (20) Reg</a:t>
            </a:r>
          </a:p>
          <a:p>
            <a:r>
              <a:rPr lang="de-DE" sz="800" dirty="0"/>
              <a:t>C1: W4 (30) Reg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E64E557B-9B5D-4D52-AE3F-01B7F2068280}"/>
              </a:ext>
            </a:extLst>
          </p:cNvPr>
          <p:cNvSpPr/>
          <p:nvPr/>
        </p:nvSpPr>
        <p:spPr>
          <a:xfrm>
            <a:off x="5130667" y="1967522"/>
            <a:ext cx="93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C2</a:t>
            </a:r>
            <a:r>
              <a:rPr lang="pl-PL" sz="800"/>
              <a:t>: W</a:t>
            </a:r>
            <a:r>
              <a:rPr lang="de-DE" sz="800"/>
              <a:t>1</a:t>
            </a:r>
            <a:r>
              <a:rPr lang="pl-PL" sz="800"/>
              <a:t> </a:t>
            </a:r>
            <a:r>
              <a:rPr lang="pl-PL" sz="800" dirty="0"/>
              <a:t>(1) Reg</a:t>
            </a:r>
          </a:p>
          <a:p>
            <a:r>
              <a:rPr lang="pl-PL" sz="800" dirty="0"/>
              <a:t>C2: W2 (20) Ann</a:t>
            </a:r>
          </a:p>
          <a:p>
            <a:r>
              <a:rPr lang="pl-PL" sz="800" dirty="0"/>
              <a:t>C2: W</a:t>
            </a:r>
            <a:r>
              <a:rPr lang="de-DE" sz="800" dirty="0"/>
              <a:t>3</a:t>
            </a:r>
            <a:r>
              <a:rPr lang="pl-PL" sz="800" dirty="0"/>
              <a:t> (20) Reg</a:t>
            </a:r>
          </a:p>
          <a:p>
            <a:r>
              <a:rPr lang="pl-PL" sz="800" dirty="0"/>
              <a:t>C2: W</a:t>
            </a:r>
            <a:r>
              <a:rPr lang="de-DE" sz="800" dirty="0"/>
              <a:t>4</a:t>
            </a:r>
            <a:r>
              <a:rPr lang="pl-PL" sz="800" dirty="0"/>
              <a:t> (30) Reg</a:t>
            </a:r>
            <a:endParaRPr lang="de-DE" sz="8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91740D0-A929-4E9A-AEE5-9DF4159AD348}"/>
              </a:ext>
            </a:extLst>
          </p:cNvPr>
          <p:cNvSpPr/>
          <p:nvPr/>
        </p:nvSpPr>
        <p:spPr>
          <a:xfrm>
            <a:off x="6024624" y="1975614"/>
            <a:ext cx="93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C</a:t>
            </a:r>
            <a:r>
              <a:rPr lang="de-DE" sz="800" dirty="0"/>
              <a:t>3</a:t>
            </a:r>
            <a:r>
              <a:rPr lang="pl-PL" sz="800"/>
              <a:t>: </a:t>
            </a:r>
            <a:r>
              <a:rPr lang="de-DE" sz="800"/>
              <a:t>W1</a:t>
            </a:r>
            <a:r>
              <a:rPr lang="pl-PL" sz="800"/>
              <a:t> </a:t>
            </a:r>
            <a:r>
              <a:rPr lang="pl-PL" sz="800" dirty="0"/>
              <a:t>(1) Reg</a:t>
            </a:r>
          </a:p>
          <a:p>
            <a:r>
              <a:rPr lang="pl-PL" sz="800" dirty="0"/>
              <a:t>C</a:t>
            </a:r>
            <a:r>
              <a:rPr lang="de-DE" sz="800" dirty="0"/>
              <a:t>3</a:t>
            </a:r>
            <a:r>
              <a:rPr lang="pl-PL" sz="800" dirty="0"/>
              <a:t>: W</a:t>
            </a:r>
            <a:r>
              <a:rPr lang="de-DE" sz="800" dirty="0"/>
              <a:t>2</a:t>
            </a:r>
            <a:r>
              <a:rPr lang="pl-PL" sz="800" dirty="0"/>
              <a:t> (20) Ann</a:t>
            </a:r>
          </a:p>
          <a:p>
            <a:r>
              <a:rPr lang="pl-PL" sz="800" dirty="0"/>
              <a:t>C</a:t>
            </a:r>
            <a:r>
              <a:rPr lang="de-DE" sz="800" dirty="0"/>
              <a:t>3</a:t>
            </a:r>
            <a:r>
              <a:rPr lang="pl-PL" sz="800" dirty="0"/>
              <a:t>: W</a:t>
            </a:r>
            <a:r>
              <a:rPr lang="de-DE" sz="800" dirty="0"/>
              <a:t>3</a:t>
            </a:r>
            <a:r>
              <a:rPr lang="pl-PL" sz="800" dirty="0"/>
              <a:t> (20) Reg</a:t>
            </a:r>
          </a:p>
          <a:p>
            <a:r>
              <a:rPr lang="pl-PL" sz="800" dirty="0"/>
              <a:t>C</a:t>
            </a:r>
            <a:r>
              <a:rPr lang="de-DE" sz="800" dirty="0"/>
              <a:t>3</a:t>
            </a:r>
            <a:r>
              <a:rPr lang="pl-PL" sz="800" dirty="0"/>
              <a:t>: W</a:t>
            </a:r>
            <a:r>
              <a:rPr lang="de-DE" sz="800" dirty="0"/>
              <a:t>4</a:t>
            </a:r>
            <a:r>
              <a:rPr lang="pl-PL" sz="800" dirty="0"/>
              <a:t> (30) Reg</a:t>
            </a:r>
            <a:endParaRPr lang="de-DE" sz="8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76F8494-9870-4AF6-BBEE-F31110E35158}"/>
              </a:ext>
            </a:extLst>
          </p:cNvPr>
          <p:cNvSpPr/>
          <p:nvPr/>
        </p:nvSpPr>
        <p:spPr>
          <a:xfrm>
            <a:off x="6853068" y="2003721"/>
            <a:ext cx="93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C</a:t>
            </a:r>
            <a:r>
              <a:rPr lang="de-DE" sz="800" dirty="0"/>
              <a:t>4</a:t>
            </a:r>
            <a:r>
              <a:rPr lang="pl-PL" sz="800"/>
              <a:t>: W</a:t>
            </a:r>
            <a:r>
              <a:rPr lang="de-DE" sz="800"/>
              <a:t>1</a:t>
            </a:r>
            <a:r>
              <a:rPr lang="pl-PL" sz="800"/>
              <a:t> </a:t>
            </a:r>
            <a:r>
              <a:rPr lang="pl-PL" sz="800" dirty="0"/>
              <a:t>(1) Reg</a:t>
            </a:r>
          </a:p>
          <a:p>
            <a:r>
              <a:rPr lang="pl-PL" sz="800" dirty="0"/>
              <a:t>C</a:t>
            </a:r>
            <a:r>
              <a:rPr lang="de-DE" sz="800" dirty="0"/>
              <a:t>4</a:t>
            </a:r>
            <a:r>
              <a:rPr lang="pl-PL" sz="800" dirty="0"/>
              <a:t>: W</a:t>
            </a:r>
            <a:r>
              <a:rPr lang="de-DE" sz="800" dirty="0"/>
              <a:t>2</a:t>
            </a:r>
            <a:r>
              <a:rPr lang="pl-PL" sz="800" dirty="0"/>
              <a:t> (20) Ann</a:t>
            </a:r>
          </a:p>
          <a:p>
            <a:r>
              <a:rPr lang="pl-PL" sz="800" dirty="0"/>
              <a:t>C</a:t>
            </a:r>
            <a:r>
              <a:rPr lang="de-DE" sz="800" dirty="0"/>
              <a:t>4</a:t>
            </a:r>
            <a:r>
              <a:rPr lang="pl-PL" sz="800" dirty="0"/>
              <a:t>: W</a:t>
            </a:r>
            <a:r>
              <a:rPr lang="de-DE" sz="800" dirty="0"/>
              <a:t>3</a:t>
            </a:r>
            <a:r>
              <a:rPr lang="pl-PL" sz="800" dirty="0"/>
              <a:t> (20) Reg</a:t>
            </a:r>
          </a:p>
          <a:p>
            <a:r>
              <a:rPr lang="pl-PL" sz="800" dirty="0"/>
              <a:t>C</a:t>
            </a:r>
            <a:r>
              <a:rPr lang="de-DE" sz="800" dirty="0"/>
              <a:t>4</a:t>
            </a:r>
            <a:r>
              <a:rPr lang="pl-PL" sz="800" dirty="0"/>
              <a:t>: W</a:t>
            </a:r>
            <a:r>
              <a:rPr lang="de-DE" sz="800" dirty="0"/>
              <a:t>4</a:t>
            </a:r>
            <a:r>
              <a:rPr lang="pl-PL" sz="800" dirty="0"/>
              <a:t> (30) Reg</a:t>
            </a:r>
            <a:endParaRPr lang="de-DE" sz="8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347F0BF-54FE-4A34-8252-97B8515E518D}"/>
              </a:ext>
            </a:extLst>
          </p:cNvPr>
          <p:cNvSpPr txBox="1"/>
          <p:nvPr/>
        </p:nvSpPr>
        <p:spPr>
          <a:xfrm>
            <a:off x="4234076" y="3081979"/>
            <a:ext cx="897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C5:W1 </a:t>
            </a:r>
            <a:r>
              <a:rPr lang="de-DE" sz="800" dirty="0"/>
              <a:t>(1) Reg</a:t>
            </a:r>
          </a:p>
          <a:p>
            <a:r>
              <a:rPr lang="de-DE" sz="800" dirty="0"/>
              <a:t>C5 W2 (20) Ann</a:t>
            </a:r>
          </a:p>
          <a:p>
            <a:r>
              <a:rPr lang="de-DE" sz="800" dirty="0"/>
              <a:t>C5: W3 (20) Reg</a:t>
            </a:r>
          </a:p>
          <a:p>
            <a:r>
              <a:rPr lang="de-DE" sz="800" dirty="0"/>
              <a:t>C5 W4 (30) Reg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114807F-B404-40C0-87B6-41FBC7CA4D02}"/>
              </a:ext>
            </a:extLst>
          </p:cNvPr>
          <p:cNvSpPr txBox="1"/>
          <p:nvPr/>
        </p:nvSpPr>
        <p:spPr>
          <a:xfrm>
            <a:off x="5195217" y="3071948"/>
            <a:ext cx="897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C6</a:t>
            </a:r>
            <a:r>
              <a:rPr lang="de-DE" sz="800"/>
              <a:t>: W1 </a:t>
            </a:r>
            <a:r>
              <a:rPr lang="de-DE" sz="800" dirty="0"/>
              <a:t>(1) Reg</a:t>
            </a:r>
          </a:p>
          <a:p>
            <a:r>
              <a:rPr lang="de-DE" sz="800" dirty="0"/>
              <a:t>C6 W2 (20) Ann</a:t>
            </a:r>
          </a:p>
          <a:p>
            <a:r>
              <a:rPr lang="de-DE" sz="800" dirty="0"/>
              <a:t>C6: W3 (20) Reg</a:t>
            </a:r>
          </a:p>
          <a:p>
            <a:r>
              <a:rPr lang="de-DE" sz="800" dirty="0"/>
              <a:t>C6 W4 (30) Reg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279B094-7033-41C1-84B5-A3A9A56E0214}"/>
              </a:ext>
            </a:extLst>
          </p:cNvPr>
          <p:cNvSpPr txBox="1"/>
          <p:nvPr/>
        </p:nvSpPr>
        <p:spPr>
          <a:xfrm>
            <a:off x="6071300" y="3065396"/>
            <a:ext cx="897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C7</a:t>
            </a:r>
            <a:r>
              <a:rPr lang="de-DE" sz="800"/>
              <a:t>: W1 </a:t>
            </a:r>
            <a:r>
              <a:rPr lang="de-DE" sz="800" dirty="0"/>
              <a:t>(1) Reg</a:t>
            </a:r>
          </a:p>
          <a:p>
            <a:r>
              <a:rPr lang="de-DE" sz="800" dirty="0"/>
              <a:t>C7 W2 (20) Ann</a:t>
            </a:r>
          </a:p>
          <a:p>
            <a:r>
              <a:rPr lang="de-DE" sz="800" dirty="0"/>
              <a:t>C7: W3 (20) Reg</a:t>
            </a:r>
          </a:p>
          <a:p>
            <a:r>
              <a:rPr lang="de-DE" sz="800" dirty="0"/>
              <a:t>C7 W4 (30) Reg</a:t>
            </a:r>
          </a:p>
        </p:txBody>
      </p:sp>
      <p:graphicFrame>
        <p:nvGraphicFramePr>
          <p:cNvPr id="181" name="Tabelle 3">
            <a:extLst>
              <a:ext uri="{FF2B5EF4-FFF2-40B4-BE49-F238E27FC236}">
                <a16:creationId xmlns:a16="http://schemas.microsoft.com/office/drawing/2014/main" id="{1CEFEA72-97AF-473D-A3DC-3EA08E153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14034"/>
              </p:ext>
            </p:extLst>
          </p:nvPr>
        </p:nvGraphicFramePr>
        <p:xfrm>
          <a:off x="4781660" y="4671638"/>
          <a:ext cx="3080847" cy="16236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W1: 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Time Cluster (1) Reg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254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606319"/>
                  </a:ext>
                </a:extLst>
              </a:tr>
              <a:tr h="324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W2: Time Cluster (20) ANN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114322"/>
                  </a:ext>
                </a:extLst>
              </a:tr>
              <a:tr h="324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W3: Time Cluster (20) Reg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252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041834"/>
                  </a:ext>
                </a:extLst>
              </a:tr>
              <a:tr h="3247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W4. Time Cluster (30) Reg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266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524189"/>
                  </a:ext>
                </a:extLst>
              </a:tr>
            </a:tbl>
          </a:graphicData>
        </a:graphic>
      </p:graphicFrame>
      <p:sp>
        <p:nvSpPr>
          <p:cNvPr id="183" name="TextBox 182">
            <a:extLst>
              <a:ext uri="{FF2B5EF4-FFF2-40B4-BE49-F238E27FC236}">
                <a16:creationId xmlns:a16="http://schemas.microsoft.com/office/drawing/2014/main" id="{EF3238BF-0F65-49F4-9884-72E1D218393B}"/>
              </a:ext>
            </a:extLst>
          </p:cNvPr>
          <p:cNvSpPr txBox="1"/>
          <p:nvPr/>
        </p:nvSpPr>
        <p:spPr>
          <a:xfrm>
            <a:off x="9586914" y="1187101"/>
            <a:ext cx="948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F41E3-4579-41C8-9D9B-16C53181957E}"/>
                  </a:ext>
                </a:extLst>
              </p:cNvPr>
              <p:cNvSpPr txBox="1"/>
              <p:nvPr/>
            </p:nvSpPr>
            <p:spPr>
              <a:xfrm>
                <a:off x="8791239" y="1916192"/>
                <a:ext cx="3993231" cy="284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700" dirty="0"/>
                  <a:t> *W1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de-DE" sz="7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1: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1 (1)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2: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1 (1)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3: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1 (1)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4: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1 (1)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5: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1 (1)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6: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1 (1)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7: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1 (1)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</m:e>
                        </m:eqArr>
                      </m:num>
                      <m:den>
                        <m:r>
                          <a:rPr lang="de-DE" sz="7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de-DE" sz="7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F41E3-4579-41C8-9D9B-16C531819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39" y="1916192"/>
                <a:ext cx="3993231" cy="284309"/>
              </a:xfrm>
              <a:prstGeom prst="rect">
                <a:avLst/>
              </a:prstGeom>
              <a:blipFill>
                <a:blip r:embed="rId4"/>
                <a:stretch>
                  <a:fillRect l="-763" t="-4255" b="-127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9132752B-4638-4E74-9D66-736368F768B3}"/>
              </a:ext>
            </a:extLst>
          </p:cNvPr>
          <p:cNvSpPr/>
          <p:nvPr/>
        </p:nvSpPr>
        <p:spPr>
          <a:xfrm>
            <a:off x="7965333" y="2398760"/>
            <a:ext cx="680399" cy="576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46E44828-ABF1-455F-B06B-E3936941A160}"/>
                  </a:ext>
                </a:extLst>
              </p:cNvPr>
              <p:cNvSpPr txBox="1"/>
              <p:nvPr/>
            </p:nvSpPr>
            <p:spPr>
              <a:xfrm>
                <a:off x="8791240" y="2323472"/>
                <a:ext cx="3993231" cy="2703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700" dirty="0"/>
                  <a:t> *W2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de-DE" sz="7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1: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ANN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2: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ANN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3: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ANN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4: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ANN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5: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ANN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6: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20)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ANN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7: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ANN</m:t>
                            </m:r>
                          </m:e>
                        </m:eqArr>
                      </m:num>
                      <m:den>
                        <m:r>
                          <a:rPr lang="de-DE" sz="7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de-DE" sz="7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46E44828-ABF1-455F-B06B-E3936941A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40" y="2323472"/>
                <a:ext cx="3993231" cy="270395"/>
              </a:xfrm>
              <a:prstGeom prst="rect">
                <a:avLst/>
              </a:prstGeom>
              <a:blipFill>
                <a:blip r:embed="rId5"/>
                <a:stretch>
                  <a:fillRect l="-763" t="-4444"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8D1ADAA3-F37D-4922-BF90-022BC8A58BDD}"/>
                  </a:ext>
                </a:extLst>
              </p:cNvPr>
              <p:cNvSpPr txBox="1"/>
              <p:nvPr/>
            </p:nvSpPr>
            <p:spPr>
              <a:xfrm>
                <a:off x="8791239" y="3090057"/>
                <a:ext cx="3993231" cy="284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700" dirty="0"/>
                  <a:t> *W4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de-DE" sz="7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1: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4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2: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4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3: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4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4: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4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5: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4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6: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4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7: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4 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Reg</m:t>
                            </m:r>
                          </m:e>
                        </m:eqArr>
                      </m:num>
                      <m:den>
                        <m:r>
                          <a:rPr lang="de-DE" sz="7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de-DE" sz="700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8D1ADAA3-F37D-4922-BF90-022BC8A58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39" y="3090057"/>
                <a:ext cx="3993231" cy="284309"/>
              </a:xfrm>
              <a:prstGeom prst="rect">
                <a:avLst/>
              </a:prstGeom>
              <a:blipFill>
                <a:blip r:embed="rId6"/>
                <a:stretch>
                  <a:fillRect l="-763" t="-4255" b="-106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A5D65EE-6E65-4F8A-BD15-0DF08A37E463}"/>
                  </a:ext>
                </a:extLst>
              </p:cNvPr>
              <p:cNvSpPr txBox="1"/>
              <p:nvPr/>
            </p:nvSpPr>
            <p:spPr>
              <a:xfrm>
                <a:off x="8791241" y="2696460"/>
                <a:ext cx="3993231" cy="283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700" dirty="0"/>
                  <a:t> *W3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de-DE" sz="7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1: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2: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3: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4: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5: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6: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20)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7: </m:t>
                            </m:r>
                            <m:r>
                              <m:rPr>
                                <m:nor/>
                              </m:rPr>
                              <a:rPr lang="de-DE" sz="700" dirty="0" smtClean="0"/>
                              <m:t>W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3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20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)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Reg</m:t>
                            </m:r>
                            <m:r>
                              <m:rPr>
                                <m:nor/>
                              </m:rPr>
                              <a:rPr lang="de-DE" sz="700" b="0" i="0" dirty="0" smtClean="0"/>
                              <m:t> </m:t>
                            </m:r>
                          </m:e>
                        </m:eqArr>
                      </m:num>
                      <m:den>
                        <m:r>
                          <a:rPr lang="de-DE" sz="7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de-DE" sz="700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A5D65EE-6E65-4F8A-BD15-0DF08A37E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41" y="2696460"/>
                <a:ext cx="3993231" cy="283989"/>
              </a:xfrm>
              <a:prstGeom prst="rect">
                <a:avLst/>
              </a:prstGeom>
              <a:blipFill>
                <a:blip r:embed="rId7"/>
                <a:stretch>
                  <a:fillRect l="-763" t="-4255" b="-127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9" name="METRO ICON - crown">
            <a:extLst>
              <a:ext uri="{FF2B5EF4-FFF2-40B4-BE49-F238E27FC236}">
                <a16:creationId xmlns:a16="http://schemas.microsoft.com/office/drawing/2014/main" id="{0A162CE3-0C31-45F0-B2F3-096DAAC36733}"/>
              </a:ext>
            </a:extLst>
          </p:cNvPr>
          <p:cNvGrpSpPr>
            <a:grpSpLocks noChangeAspect="1"/>
          </p:cNvGrpSpPr>
          <p:nvPr/>
        </p:nvGrpSpPr>
        <p:grpSpPr bwMode="black">
          <a:xfrm rot="18568697">
            <a:off x="4458429" y="5122109"/>
            <a:ext cx="448846" cy="371011"/>
            <a:chOff x="10992197" y="2506096"/>
            <a:chExt cx="571357" cy="472277"/>
          </a:xfrm>
          <a:solidFill>
            <a:srgbClr val="FFC000"/>
          </a:solidFill>
        </p:grpSpPr>
        <p:sp>
          <p:nvSpPr>
            <p:cNvPr id="190" name="Freeform 18">
              <a:extLst>
                <a:ext uri="{FF2B5EF4-FFF2-40B4-BE49-F238E27FC236}">
                  <a16:creationId xmlns:a16="http://schemas.microsoft.com/office/drawing/2014/main" id="{C16518AB-8B0D-4153-AF05-1B6AF8220D96}"/>
                </a:ext>
              </a:extLst>
            </p:cNvPr>
            <p:cNvSpPr>
              <a:spLocks/>
            </p:cNvSpPr>
            <p:nvPr/>
          </p:nvSpPr>
          <p:spPr bwMode="black">
            <a:xfrm>
              <a:off x="10992197" y="2506096"/>
              <a:ext cx="571357" cy="356684"/>
            </a:xfrm>
            <a:custGeom>
              <a:avLst/>
              <a:gdLst>
                <a:gd name="T0" fmla="*/ 192 w 243"/>
                <a:gd name="T1" fmla="*/ 151 h 151"/>
                <a:gd name="T2" fmla="*/ 52 w 243"/>
                <a:gd name="T3" fmla="*/ 151 h 151"/>
                <a:gd name="T4" fmla="*/ 47 w 243"/>
                <a:gd name="T5" fmla="*/ 125 h 151"/>
                <a:gd name="T6" fmla="*/ 36 w 243"/>
                <a:gd name="T7" fmla="*/ 98 h 151"/>
                <a:gd name="T8" fmla="*/ 31 w 243"/>
                <a:gd name="T9" fmla="*/ 93 h 151"/>
                <a:gd name="T10" fmla="*/ 24 w 243"/>
                <a:gd name="T11" fmla="*/ 91 h 151"/>
                <a:gd name="T12" fmla="*/ 1 w 243"/>
                <a:gd name="T13" fmla="*/ 72 h 151"/>
                <a:gd name="T14" fmla="*/ 21 w 243"/>
                <a:gd name="T15" fmla="*/ 51 h 151"/>
                <a:gd name="T16" fmla="*/ 41 w 243"/>
                <a:gd name="T17" fmla="*/ 73 h 151"/>
                <a:gd name="T18" fmla="*/ 52 w 243"/>
                <a:gd name="T19" fmla="*/ 93 h 151"/>
                <a:gd name="T20" fmla="*/ 97 w 243"/>
                <a:gd name="T21" fmla="*/ 90 h 151"/>
                <a:gd name="T22" fmla="*/ 114 w 243"/>
                <a:gd name="T23" fmla="*/ 64 h 151"/>
                <a:gd name="T24" fmla="*/ 115 w 243"/>
                <a:gd name="T25" fmla="*/ 55 h 151"/>
                <a:gd name="T26" fmla="*/ 109 w 243"/>
                <a:gd name="T27" fmla="*/ 36 h 151"/>
                <a:gd name="T28" fmla="*/ 103 w 243"/>
                <a:gd name="T29" fmla="*/ 14 h 151"/>
                <a:gd name="T30" fmla="*/ 121 w 243"/>
                <a:gd name="T31" fmla="*/ 1 h 151"/>
                <a:gd name="T32" fmla="*/ 140 w 243"/>
                <a:gd name="T33" fmla="*/ 12 h 151"/>
                <a:gd name="T34" fmla="*/ 137 w 243"/>
                <a:gd name="T35" fmla="*/ 33 h 151"/>
                <a:gd name="T36" fmla="*/ 136 w 243"/>
                <a:gd name="T37" fmla="*/ 35 h 151"/>
                <a:gd name="T38" fmla="*/ 128 w 243"/>
                <a:gd name="T39" fmla="*/ 59 h 151"/>
                <a:gd name="T40" fmla="*/ 148 w 243"/>
                <a:gd name="T41" fmla="*/ 91 h 151"/>
                <a:gd name="T42" fmla="*/ 196 w 243"/>
                <a:gd name="T43" fmla="*/ 90 h 151"/>
                <a:gd name="T44" fmla="*/ 203 w 243"/>
                <a:gd name="T45" fmla="*/ 74 h 151"/>
                <a:gd name="T46" fmla="*/ 220 w 243"/>
                <a:gd name="T47" fmla="*/ 51 h 151"/>
                <a:gd name="T48" fmla="*/ 242 w 243"/>
                <a:gd name="T49" fmla="*/ 69 h 151"/>
                <a:gd name="T50" fmla="*/ 220 w 243"/>
                <a:gd name="T51" fmla="*/ 91 h 151"/>
                <a:gd name="T52" fmla="*/ 210 w 243"/>
                <a:gd name="T53" fmla="*/ 95 h 151"/>
                <a:gd name="T54" fmla="*/ 199 w 243"/>
                <a:gd name="T55" fmla="*/ 115 h 151"/>
                <a:gd name="T56" fmla="*/ 192 w 243"/>
                <a:gd name="T57" fmla="*/ 149 h 151"/>
                <a:gd name="T58" fmla="*/ 192 w 243"/>
                <a:gd name="T5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3" h="151">
                  <a:moveTo>
                    <a:pt x="192" y="151"/>
                  </a:moveTo>
                  <a:cubicBezTo>
                    <a:pt x="145" y="151"/>
                    <a:pt x="98" y="151"/>
                    <a:pt x="52" y="151"/>
                  </a:cubicBezTo>
                  <a:cubicBezTo>
                    <a:pt x="50" y="142"/>
                    <a:pt x="49" y="133"/>
                    <a:pt x="47" y="125"/>
                  </a:cubicBezTo>
                  <a:cubicBezTo>
                    <a:pt x="45" y="115"/>
                    <a:pt x="42" y="106"/>
                    <a:pt x="36" y="98"/>
                  </a:cubicBezTo>
                  <a:cubicBezTo>
                    <a:pt x="35" y="96"/>
                    <a:pt x="33" y="94"/>
                    <a:pt x="31" y="93"/>
                  </a:cubicBezTo>
                  <a:cubicBezTo>
                    <a:pt x="29" y="92"/>
                    <a:pt x="26" y="91"/>
                    <a:pt x="24" y="91"/>
                  </a:cubicBezTo>
                  <a:cubicBezTo>
                    <a:pt x="12" y="92"/>
                    <a:pt x="2" y="84"/>
                    <a:pt x="1" y="72"/>
                  </a:cubicBezTo>
                  <a:cubicBezTo>
                    <a:pt x="0" y="61"/>
                    <a:pt x="10" y="51"/>
                    <a:pt x="21" y="51"/>
                  </a:cubicBezTo>
                  <a:cubicBezTo>
                    <a:pt x="33" y="50"/>
                    <a:pt x="43" y="61"/>
                    <a:pt x="41" y="73"/>
                  </a:cubicBezTo>
                  <a:cubicBezTo>
                    <a:pt x="40" y="84"/>
                    <a:pt x="42" y="88"/>
                    <a:pt x="52" y="93"/>
                  </a:cubicBezTo>
                  <a:cubicBezTo>
                    <a:pt x="67" y="99"/>
                    <a:pt x="82" y="100"/>
                    <a:pt x="97" y="90"/>
                  </a:cubicBezTo>
                  <a:cubicBezTo>
                    <a:pt x="106" y="84"/>
                    <a:pt x="111" y="75"/>
                    <a:pt x="114" y="64"/>
                  </a:cubicBezTo>
                  <a:cubicBezTo>
                    <a:pt x="115" y="61"/>
                    <a:pt x="115" y="58"/>
                    <a:pt x="115" y="55"/>
                  </a:cubicBezTo>
                  <a:cubicBezTo>
                    <a:pt x="116" y="47"/>
                    <a:pt x="114" y="41"/>
                    <a:pt x="109" y="36"/>
                  </a:cubicBezTo>
                  <a:cubicBezTo>
                    <a:pt x="102" y="30"/>
                    <a:pt x="100" y="22"/>
                    <a:pt x="103" y="14"/>
                  </a:cubicBezTo>
                  <a:cubicBezTo>
                    <a:pt x="106" y="6"/>
                    <a:pt x="112" y="1"/>
                    <a:pt x="121" y="1"/>
                  </a:cubicBezTo>
                  <a:cubicBezTo>
                    <a:pt x="128" y="0"/>
                    <a:pt x="136" y="5"/>
                    <a:pt x="140" y="12"/>
                  </a:cubicBezTo>
                  <a:cubicBezTo>
                    <a:pt x="143" y="18"/>
                    <a:pt x="142" y="27"/>
                    <a:pt x="137" y="33"/>
                  </a:cubicBezTo>
                  <a:cubicBezTo>
                    <a:pt x="137" y="34"/>
                    <a:pt x="136" y="34"/>
                    <a:pt x="136" y="35"/>
                  </a:cubicBezTo>
                  <a:cubicBezTo>
                    <a:pt x="128" y="41"/>
                    <a:pt x="127" y="50"/>
                    <a:pt x="128" y="59"/>
                  </a:cubicBezTo>
                  <a:cubicBezTo>
                    <a:pt x="131" y="72"/>
                    <a:pt x="136" y="84"/>
                    <a:pt x="148" y="91"/>
                  </a:cubicBezTo>
                  <a:cubicBezTo>
                    <a:pt x="161" y="100"/>
                    <a:pt x="183" y="99"/>
                    <a:pt x="196" y="90"/>
                  </a:cubicBezTo>
                  <a:cubicBezTo>
                    <a:pt x="201" y="86"/>
                    <a:pt x="204" y="81"/>
                    <a:pt x="203" y="74"/>
                  </a:cubicBezTo>
                  <a:cubicBezTo>
                    <a:pt x="200" y="63"/>
                    <a:pt x="208" y="52"/>
                    <a:pt x="220" y="51"/>
                  </a:cubicBezTo>
                  <a:cubicBezTo>
                    <a:pt x="231" y="49"/>
                    <a:pt x="241" y="58"/>
                    <a:pt x="242" y="69"/>
                  </a:cubicBezTo>
                  <a:cubicBezTo>
                    <a:pt x="243" y="82"/>
                    <a:pt x="233" y="92"/>
                    <a:pt x="220" y="91"/>
                  </a:cubicBezTo>
                  <a:cubicBezTo>
                    <a:pt x="216" y="90"/>
                    <a:pt x="213" y="92"/>
                    <a:pt x="210" y="95"/>
                  </a:cubicBezTo>
                  <a:cubicBezTo>
                    <a:pt x="205" y="101"/>
                    <a:pt x="202" y="108"/>
                    <a:pt x="199" y="115"/>
                  </a:cubicBezTo>
                  <a:cubicBezTo>
                    <a:pt x="195" y="126"/>
                    <a:pt x="193" y="137"/>
                    <a:pt x="192" y="149"/>
                  </a:cubicBezTo>
                  <a:cubicBezTo>
                    <a:pt x="192" y="150"/>
                    <a:pt x="192" y="150"/>
                    <a:pt x="192" y="15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A8CEE7F1-91C6-41CA-9D05-3E8B323515C2}"/>
                </a:ext>
              </a:extLst>
            </p:cNvPr>
            <p:cNvSpPr>
              <a:spLocks/>
            </p:cNvSpPr>
            <p:nvPr/>
          </p:nvSpPr>
          <p:spPr bwMode="black">
            <a:xfrm>
              <a:off x="11114393" y="2909017"/>
              <a:ext cx="330264" cy="69356"/>
            </a:xfrm>
            <a:custGeom>
              <a:avLst/>
              <a:gdLst>
                <a:gd name="T0" fmla="*/ 140 w 140"/>
                <a:gd name="T1" fmla="*/ 30 h 30"/>
                <a:gd name="T2" fmla="*/ 0 w 140"/>
                <a:gd name="T3" fmla="*/ 30 h 30"/>
                <a:gd name="T4" fmla="*/ 0 w 140"/>
                <a:gd name="T5" fmla="*/ 0 h 30"/>
                <a:gd name="T6" fmla="*/ 140 w 140"/>
                <a:gd name="T7" fmla="*/ 0 h 30"/>
                <a:gd name="T8" fmla="*/ 140 w 14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0">
                  <a:moveTo>
                    <a:pt x="140" y="30"/>
                  </a:moveTo>
                  <a:cubicBezTo>
                    <a:pt x="93" y="30"/>
                    <a:pt x="46" y="30"/>
                    <a:pt x="0" y="30"/>
                  </a:cubicBezTo>
                  <a:cubicBezTo>
                    <a:pt x="0" y="20"/>
                    <a:pt x="0" y="10"/>
                    <a:pt x="0" y="0"/>
                  </a:cubicBezTo>
                  <a:cubicBezTo>
                    <a:pt x="46" y="0"/>
                    <a:pt x="93" y="0"/>
                    <a:pt x="140" y="0"/>
                  </a:cubicBezTo>
                  <a:cubicBezTo>
                    <a:pt x="140" y="10"/>
                    <a:pt x="140" y="20"/>
                    <a:pt x="140" y="3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9F573E35-1EB2-4915-88B2-19132BA26A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967" y="4506063"/>
            <a:ext cx="2209274" cy="939134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7F91599-E88C-4CEC-ADC0-3FCF31460B90}"/>
              </a:ext>
            </a:extLst>
          </p:cNvPr>
          <p:cNvGrpSpPr/>
          <p:nvPr/>
        </p:nvGrpSpPr>
        <p:grpSpPr>
          <a:xfrm>
            <a:off x="402169" y="1608330"/>
            <a:ext cx="3305372" cy="2272672"/>
            <a:chOff x="1062428" y="4426355"/>
            <a:chExt cx="3305372" cy="2272672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41D7B53-45F5-4FD7-A80E-9FC35C07E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415" y="4463141"/>
              <a:ext cx="360040" cy="217906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FC3A239-3368-421E-9889-6C4B10E68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112" y="4434977"/>
              <a:ext cx="1980513" cy="218309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4567D76B-D265-4B06-B945-F076CD7E0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187" y="4426355"/>
              <a:ext cx="1355334" cy="22726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C6C3E2A-F382-4604-ACD0-647A12A29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048" y="5130376"/>
              <a:ext cx="2228609" cy="152836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5D13E84-3845-420A-A168-351418A46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428" y="4787356"/>
              <a:ext cx="2451720" cy="189060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C8B4B9E-3834-4D82-937F-11850D3368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701" y="6037323"/>
              <a:ext cx="3207099" cy="56352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D7656D1-B2EA-46BF-9EFB-6021B8A70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241" y="4987560"/>
              <a:ext cx="3009823" cy="167388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21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0056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664926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1E34C-D48F-4B9F-81F1-0A8A826D2430}"/>
              </a:ext>
            </a:extLst>
          </p:cNvPr>
          <p:cNvSpPr txBox="1"/>
          <p:nvPr/>
        </p:nvSpPr>
        <p:spPr>
          <a:xfrm>
            <a:off x="2576633" y="131538"/>
            <a:ext cx="703878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(Regression)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B05810F-1D87-4628-9DA9-44DC670D3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003236" y="2384905"/>
            <a:ext cx="441917" cy="360041"/>
          </a:xfrm>
          <a:prstGeom prst="ellipse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BDCF10E-C0F1-476C-875F-613F8C16F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647815" y="3361028"/>
            <a:ext cx="441917" cy="3600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6572F70-6077-4F8D-9A34-89A7AE15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591885" y="2782157"/>
            <a:ext cx="441917" cy="36004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CD23869-F6F2-430C-82E7-E580C92F0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646945" y="2414041"/>
            <a:ext cx="441917" cy="36004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441895-74DF-427A-80BF-D3D781EC5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112398" y="2114934"/>
            <a:ext cx="441917" cy="3600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ABA966D-3B40-4914-9D1A-01694521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40" t="22680" r="65029" b="62267"/>
          <a:stretch/>
        </p:blipFill>
        <p:spPr>
          <a:xfrm>
            <a:off x="740166" y="3049947"/>
            <a:ext cx="630399" cy="4301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6254B41-2988-4572-B007-7E7F224D4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>
            <a:off x="2116902" y="1582450"/>
            <a:ext cx="630400" cy="57416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84E6985-5AD9-45B0-BF67-75B7A182D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4" t="58937" r="86137" b="23830"/>
          <a:stretch/>
        </p:blipFill>
        <p:spPr>
          <a:xfrm>
            <a:off x="610948" y="1691809"/>
            <a:ext cx="504056" cy="49244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B680AAE-556D-4C45-9567-D96EADA86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>
            <a:off x="1035359" y="1642020"/>
            <a:ext cx="441917" cy="360041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61E086D-60FC-41F0-BA5B-36F9879F71B8}"/>
              </a:ext>
            </a:extLst>
          </p:cNvPr>
          <p:cNvGrpSpPr/>
          <p:nvPr/>
        </p:nvGrpSpPr>
        <p:grpSpPr>
          <a:xfrm>
            <a:off x="263352" y="1196752"/>
            <a:ext cx="3209101" cy="2729977"/>
            <a:chOff x="8184232" y="1412776"/>
            <a:chExt cx="2475054" cy="238920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A2272A4-A6C2-4B6D-AD7D-F48444E32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41" r="96220" b="10402"/>
            <a:stretch/>
          </p:blipFill>
          <p:spPr>
            <a:xfrm>
              <a:off x="8184232" y="1412776"/>
              <a:ext cx="216024" cy="237626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7CFB247-67BE-4C43-AC4D-3E8F2AC83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1" t="85277" r="57959" b="9683"/>
            <a:stretch/>
          </p:blipFill>
          <p:spPr>
            <a:xfrm>
              <a:off x="8400256" y="3657964"/>
              <a:ext cx="2259030" cy="144016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8220206-6526-48B0-8667-73F22FA3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156651" y="3236044"/>
            <a:ext cx="441917" cy="3600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6F424FB-17C6-49ED-9CA2-9B8E9E726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740013" y="2603806"/>
            <a:ext cx="441917" cy="36004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DF875A0-8960-4882-9863-50A5E7D8C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218399" y="2783285"/>
            <a:ext cx="441917" cy="360041"/>
          </a:xfrm>
          <a:prstGeom prst="ellipse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FBA471F-E76F-4F04-9551-53FF6B70F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 rot="18414931">
            <a:off x="2035420" y="3143948"/>
            <a:ext cx="543433" cy="49495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FE7906C-EB7F-4638-92CD-0A66A52FC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 rot="18414931">
            <a:off x="2372791" y="2616527"/>
            <a:ext cx="630400" cy="57416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168EBB6-6E69-480C-9C39-45407622E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848798" y="2794934"/>
            <a:ext cx="441917" cy="36004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C792233-A598-4029-9795-347E2C686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264845" y="2305504"/>
            <a:ext cx="441917" cy="36004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D3685AB-7B99-408A-ADBD-F781CC0C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600897" y="2304474"/>
            <a:ext cx="441917" cy="36004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2634632-BB0D-436B-B47F-9E6259E7E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>
            <a:off x="1725287" y="1707693"/>
            <a:ext cx="441917" cy="360041"/>
          </a:xfrm>
          <a:prstGeom prst="ellipse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44BD3BB-DC18-404E-9029-812893950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798357" y="1928671"/>
            <a:ext cx="36000" cy="36000"/>
          </a:xfrm>
          <a:prstGeom prst="ellipse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7CAC4A6-65EC-4D1C-876A-AD2710F12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834365" y="1892671"/>
            <a:ext cx="36000" cy="36000"/>
          </a:xfrm>
          <a:prstGeom prst="ellipse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0BE932F-D04E-45DF-A854-B09A61D5A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986765" y="1856663"/>
            <a:ext cx="36000" cy="36000"/>
          </a:xfrm>
          <a:prstGeom prst="ellipse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4F393D9-2E6C-402F-A71D-0115D943A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890455" y="2159921"/>
            <a:ext cx="441917" cy="36004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71FF9F3-6043-4850-85D4-11D2B0919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564227" y="1937970"/>
            <a:ext cx="441917" cy="360041"/>
          </a:xfrm>
          <a:prstGeom prst="rect">
            <a:avLst/>
          </a:prstGeom>
        </p:spPr>
      </p:pic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BCB192D0-6B78-4AB8-BF37-D5F0123788B4}"/>
              </a:ext>
            </a:extLst>
          </p:cNvPr>
          <p:cNvSpPr/>
          <p:nvPr/>
        </p:nvSpPr>
        <p:spPr>
          <a:xfrm>
            <a:off x="522593" y="1595104"/>
            <a:ext cx="1101989" cy="574167"/>
          </a:xfrm>
          <a:prstGeom prst="flowChartConnector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DE5A6722-8BDF-4832-A8CC-DD74F33DC010}"/>
              </a:ext>
            </a:extLst>
          </p:cNvPr>
          <p:cNvSpPr/>
          <p:nvPr/>
        </p:nvSpPr>
        <p:spPr>
          <a:xfrm rot="7531011">
            <a:off x="2177149" y="2413626"/>
            <a:ext cx="1200648" cy="604365"/>
          </a:xfrm>
          <a:prstGeom prst="flowChartConnector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F3ECE425-6EA7-4791-8EAA-186E7CC459CB}"/>
              </a:ext>
            </a:extLst>
          </p:cNvPr>
          <p:cNvSpPr/>
          <p:nvPr/>
        </p:nvSpPr>
        <p:spPr>
          <a:xfrm rot="9796178">
            <a:off x="1621273" y="1540346"/>
            <a:ext cx="1130229" cy="1026913"/>
          </a:xfrm>
          <a:prstGeom prst="flowChartConnector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8ECB353-654C-47A5-B3C9-95ECB000DEC8}"/>
              </a:ext>
            </a:extLst>
          </p:cNvPr>
          <p:cNvSpPr/>
          <p:nvPr/>
        </p:nvSpPr>
        <p:spPr>
          <a:xfrm rot="7932370">
            <a:off x="677756" y="2175277"/>
            <a:ext cx="1109993" cy="1001490"/>
          </a:xfrm>
          <a:prstGeom prst="flowChartConnector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05BE815C-F38D-4563-8A38-F2470A009DA4}"/>
              </a:ext>
            </a:extLst>
          </p:cNvPr>
          <p:cNvSpPr/>
          <p:nvPr/>
        </p:nvSpPr>
        <p:spPr>
          <a:xfrm rot="16200000">
            <a:off x="888349" y="2874371"/>
            <a:ext cx="584024" cy="941784"/>
          </a:xfrm>
          <a:prstGeom prst="flowChartConnector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52A5C0A7-F1A6-4ABD-962D-B90FFB37729E}"/>
              </a:ext>
            </a:extLst>
          </p:cNvPr>
          <p:cNvSpPr/>
          <p:nvPr/>
        </p:nvSpPr>
        <p:spPr>
          <a:xfrm rot="15134782" flipV="1">
            <a:off x="1853777" y="3022345"/>
            <a:ext cx="547345" cy="941783"/>
          </a:xfrm>
          <a:prstGeom prst="flowChartConnector">
            <a:avLst/>
          </a:prstGeom>
          <a:solidFill>
            <a:schemeClr val="bg2">
              <a:lumMod val="9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37914868-3067-4DD9-AA03-6D05141DF262}"/>
              </a:ext>
            </a:extLst>
          </p:cNvPr>
          <p:cNvSpPr/>
          <p:nvPr/>
        </p:nvSpPr>
        <p:spPr>
          <a:xfrm rot="10800000">
            <a:off x="1638584" y="2375375"/>
            <a:ext cx="832543" cy="930232"/>
          </a:xfrm>
          <a:prstGeom prst="flowChartConnector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5" name="Arrow: Right 1034">
            <a:extLst>
              <a:ext uri="{FF2B5EF4-FFF2-40B4-BE49-F238E27FC236}">
                <a16:creationId xmlns:a16="http://schemas.microsoft.com/office/drawing/2014/main" id="{FDC13D7F-363B-407D-81BF-E2673476EE50}"/>
              </a:ext>
            </a:extLst>
          </p:cNvPr>
          <p:cNvSpPr/>
          <p:nvPr/>
        </p:nvSpPr>
        <p:spPr>
          <a:xfrm>
            <a:off x="3441342" y="2335121"/>
            <a:ext cx="680399" cy="576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062A1B-35E7-45D6-8154-1E1B9CE21F9A}"/>
              </a:ext>
            </a:extLst>
          </p:cNvPr>
          <p:cNvGrpSpPr/>
          <p:nvPr/>
        </p:nvGrpSpPr>
        <p:grpSpPr>
          <a:xfrm rot="5400000">
            <a:off x="4413200" y="2554618"/>
            <a:ext cx="503689" cy="522950"/>
            <a:chOff x="10592049" y="4709166"/>
            <a:chExt cx="832543" cy="930232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68F1C24-38D7-446D-8BDF-713A19B46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956701" y="4718696"/>
              <a:ext cx="441917" cy="360041"/>
            </a:xfrm>
            <a:prstGeom prst="ellipse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256B2A4-1B2C-4D8B-BE1C-349BE4B9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611472" y="5115948"/>
              <a:ext cx="441917" cy="360041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2E2EF9E-5A5B-4D6B-9656-1968F7EF6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600410" y="4747832"/>
              <a:ext cx="441917" cy="360041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49D891F-6FB3-4D1D-8A7D-C0A8525DC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0802263" y="5128725"/>
              <a:ext cx="441917" cy="360041"/>
            </a:xfrm>
            <a:prstGeom prst="rect">
              <a:avLst/>
            </a:prstGeom>
          </p:spPr>
        </p:pic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122F7D84-CA76-40BA-97B6-E2AC491C895E}"/>
                </a:ext>
              </a:extLst>
            </p:cNvPr>
            <p:cNvSpPr/>
            <p:nvPr/>
          </p:nvSpPr>
          <p:spPr>
            <a:xfrm rot="10800000">
              <a:off x="10592049" y="4709166"/>
              <a:ext cx="832543" cy="930232"/>
            </a:xfrm>
            <a:prstGeom prst="flowChartConnector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04F6E05-ADA2-4204-8A71-D87BA5127241}"/>
              </a:ext>
            </a:extLst>
          </p:cNvPr>
          <p:cNvGrpSpPr/>
          <p:nvPr/>
        </p:nvGrpSpPr>
        <p:grpSpPr>
          <a:xfrm>
            <a:off x="5340751" y="2610076"/>
            <a:ext cx="542897" cy="368660"/>
            <a:chOff x="8810435" y="3928895"/>
            <a:chExt cx="1101989" cy="738674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752485B0-DA50-4601-B905-70CD53AC8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44" t="58937" r="86137" b="23830"/>
            <a:stretch/>
          </p:blipFill>
          <p:spPr>
            <a:xfrm>
              <a:off x="8898790" y="4025600"/>
              <a:ext cx="504056" cy="633535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58A6439-8C7E-4656-B643-B4FBF29E5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9323201" y="3975811"/>
              <a:ext cx="441917" cy="463198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13E75129-C9AA-4387-8E13-A49584F5C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086199" y="4262461"/>
              <a:ext cx="36000" cy="46315"/>
            </a:xfrm>
            <a:prstGeom prst="ellipse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B45F4EBA-3E45-4EB7-8315-DBE2E602B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122207" y="4226461"/>
              <a:ext cx="36000" cy="46315"/>
            </a:xfrm>
            <a:prstGeom prst="ellipse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67320E2E-118F-450C-AD5F-E940C1439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274607" y="4190453"/>
              <a:ext cx="36000" cy="46315"/>
            </a:xfrm>
            <a:prstGeom prst="ellipse">
              <a:avLst/>
            </a:prstGeom>
          </p:spPr>
        </p:pic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4F1CB5CB-73B6-4E4A-9792-BBE1C0F40B04}"/>
                </a:ext>
              </a:extLst>
            </p:cNvPr>
            <p:cNvSpPr/>
            <p:nvPr/>
          </p:nvSpPr>
          <p:spPr>
            <a:xfrm>
              <a:off x="8810435" y="3928895"/>
              <a:ext cx="1101989" cy="738674"/>
            </a:xfrm>
            <a:prstGeom prst="flowChartConnector">
              <a:avLst/>
            </a:prstGeom>
            <a:solidFill>
              <a:schemeClr val="accent5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77CDBD4-A024-4726-BE36-77FE7E93B099}"/>
              </a:ext>
            </a:extLst>
          </p:cNvPr>
          <p:cNvGrpSpPr/>
          <p:nvPr/>
        </p:nvGrpSpPr>
        <p:grpSpPr>
          <a:xfrm rot="3110073">
            <a:off x="4460124" y="1404328"/>
            <a:ext cx="476546" cy="694459"/>
            <a:chOff x="11222713" y="4468751"/>
            <a:chExt cx="701435" cy="120064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371093D-F704-4827-BDAD-E4C178024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11194597" y="4950318"/>
              <a:ext cx="630400" cy="574167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9CF7E6AC-81A2-466D-97E3-6C1B1A72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1422703" y="4638265"/>
              <a:ext cx="441917" cy="360041"/>
            </a:xfrm>
            <a:prstGeom prst="rect">
              <a:avLst/>
            </a:prstGeom>
          </p:spPr>
        </p:pic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C0FDD4EC-F8D9-4EC0-8A53-6164ACFA6564}"/>
                </a:ext>
              </a:extLst>
            </p:cNvPr>
            <p:cNvSpPr/>
            <p:nvPr/>
          </p:nvSpPr>
          <p:spPr>
            <a:xfrm rot="7531011">
              <a:off x="11021642" y="4766892"/>
              <a:ext cx="1200648" cy="604365"/>
            </a:xfrm>
            <a:prstGeom prst="flowChartConnector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B870E64-6EFE-4B29-8B42-CBB8EA37ED74}"/>
              </a:ext>
            </a:extLst>
          </p:cNvPr>
          <p:cNvGrpSpPr/>
          <p:nvPr/>
        </p:nvGrpSpPr>
        <p:grpSpPr>
          <a:xfrm>
            <a:off x="6163896" y="2576575"/>
            <a:ext cx="624903" cy="444907"/>
            <a:chOff x="6383801" y="2849864"/>
            <a:chExt cx="1187275" cy="1026913"/>
          </a:xfrm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670AF887-29BE-49D7-B663-0244AC079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931972" y="3457428"/>
              <a:ext cx="441917" cy="360041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9A5C3CE2-ED27-4A3F-860A-3CBFBD327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>
              <a:off x="6936476" y="2924944"/>
              <a:ext cx="630400" cy="574167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4D8D817-5BD4-4677-B832-1353E3782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6544861" y="3050187"/>
              <a:ext cx="441917" cy="360041"/>
            </a:xfrm>
            <a:prstGeom prst="ellipse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179F06FC-BAE0-4E51-ADC6-CA0C51161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6383801" y="3280464"/>
              <a:ext cx="441917" cy="360041"/>
            </a:xfrm>
            <a:prstGeom prst="rect">
              <a:avLst/>
            </a:prstGeom>
          </p:spPr>
        </p:pic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9283CE3C-8136-4F7C-BD4B-2CE0E19DFD17}"/>
                </a:ext>
              </a:extLst>
            </p:cNvPr>
            <p:cNvSpPr/>
            <p:nvPr/>
          </p:nvSpPr>
          <p:spPr>
            <a:xfrm rot="9796178">
              <a:off x="6440847" y="2849864"/>
              <a:ext cx="1130229" cy="1026913"/>
            </a:xfrm>
            <a:prstGeom prst="flowChartConnector">
              <a:avLst/>
            </a:prstGeom>
            <a:solidFill>
              <a:schemeClr val="accent3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37AFE6B-CD9C-4D8A-A323-C51F66C2A39A}"/>
              </a:ext>
            </a:extLst>
          </p:cNvPr>
          <p:cNvGrpSpPr/>
          <p:nvPr/>
        </p:nvGrpSpPr>
        <p:grpSpPr>
          <a:xfrm>
            <a:off x="6888179" y="1548137"/>
            <a:ext cx="470349" cy="402747"/>
            <a:chOff x="5551582" y="4452774"/>
            <a:chExt cx="1001490" cy="1112035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76053A58-7D6A-42A7-A999-9E293F7C2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5559587" y="4937597"/>
              <a:ext cx="441917" cy="36004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38F5CDBE-0EB6-42A1-A5C7-BE43E2D74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037973" y="5117076"/>
              <a:ext cx="441917" cy="360041"/>
            </a:xfrm>
            <a:prstGeom prst="ellipse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FBBF60C0-7F49-4613-BCB8-C4D9CEDB8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084419" y="4639295"/>
              <a:ext cx="441917" cy="360041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1BE7855-6954-44C9-B7F4-E9E285318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5710029" y="4493712"/>
              <a:ext cx="441917" cy="360041"/>
            </a:xfrm>
            <a:prstGeom prst="rect">
              <a:avLst/>
            </a:prstGeom>
          </p:spPr>
        </p:pic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C11D9D05-23D8-4336-8EFD-D19E80845C31}"/>
                </a:ext>
              </a:extLst>
            </p:cNvPr>
            <p:cNvSpPr/>
            <p:nvPr/>
          </p:nvSpPr>
          <p:spPr>
            <a:xfrm rot="7932370">
              <a:off x="5497330" y="4509068"/>
              <a:ext cx="1109993" cy="1001490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83707D-F93A-4733-A48E-400B5BAB66B3}"/>
              </a:ext>
            </a:extLst>
          </p:cNvPr>
          <p:cNvGrpSpPr/>
          <p:nvPr/>
        </p:nvGrpSpPr>
        <p:grpSpPr>
          <a:xfrm>
            <a:off x="6075878" y="1567752"/>
            <a:ext cx="656728" cy="345754"/>
            <a:chOff x="9048328" y="5085184"/>
            <a:chExt cx="966648" cy="597773"/>
          </a:xfrm>
        </p:grpSpPr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7F84983D-E173-4640-BFEE-284AB990D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40" t="22680" r="65029" b="62267"/>
            <a:stretch/>
          </p:blipFill>
          <p:spPr>
            <a:xfrm>
              <a:off x="9048328" y="5085184"/>
              <a:ext cx="630399" cy="430151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3B1AF8D4-8ABB-48B6-8747-28D6C5121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9464813" y="5271281"/>
              <a:ext cx="441917" cy="360041"/>
            </a:xfrm>
            <a:prstGeom prst="rect">
              <a:avLst/>
            </a:prstGeom>
          </p:spPr>
        </p:pic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AA0E1FFA-8BFA-4DA0-8614-3645B5F610F1}"/>
                </a:ext>
              </a:extLst>
            </p:cNvPr>
            <p:cNvSpPr/>
            <p:nvPr/>
          </p:nvSpPr>
          <p:spPr>
            <a:xfrm rot="16200000">
              <a:off x="9252072" y="4920053"/>
              <a:ext cx="584024" cy="941784"/>
            </a:xfrm>
            <a:prstGeom prst="flowChartConnector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C5AEAD5-EC92-4771-815A-9E8BADF38AC8}"/>
              </a:ext>
            </a:extLst>
          </p:cNvPr>
          <p:cNvGrpSpPr/>
          <p:nvPr/>
        </p:nvGrpSpPr>
        <p:grpSpPr>
          <a:xfrm rot="1093800">
            <a:off x="5284006" y="1514218"/>
            <a:ext cx="651781" cy="374342"/>
            <a:chOff x="10260186" y="5453501"/>
            <a:chExt cx="959366" cy="647199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D646662F-56E0-47BF-9C0E-BFABBEE3F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260186" y="5694819"/>
              <a:ext cx="441917" cy="360041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A9317BEB-DC8E-4A6D-BC53-1DCD3F791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10647791" y="5477739"/>
              <a:ext cx="543433" cy="494958"/>
            </a:xfrm>
            <a:prstGeom prst="rect">
              <a:avLst/>
            </a:prstGeom>
          </p:spPr>
        </p:pic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95FFB3F9-357C-47DC-B965-53D01D0870F5}"/>
                </a:ext>
              </a:extLst>
            </p:cNvPr>
            <p:cNvSpPr/>
            <p:nvPr/>
          </p:nvSpPr>
          <p:spPr>
            <a:xfrm rot="15134782" flipV="1">
              <a:off x="10474988" y="5356136"/>
              <a:ext cx="547345" cy="941783"/>
            </a:xfrm>
            <a:prstGeom prst="flowChartConnector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F7617706-4A36-4FEC-AC95-BFACA6C9FFE6}"/>
              </a:ext>
            </a:extLst>
          </p:cNvPr>
          <p:cNvSpPr txBox="1"/>
          <p:nvPr/>
        </p:nvSpPr>
        <p:spPr>
          <a:xfrm>
            <a:off x="4223792" y="1966213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C1: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C1: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F3238BF-0F65-49F4-9884-72E1D218393B}"/>
              </a:ext>
            </a:extLst>
          </p:cNvPr>
          <p:cNvSpPr txBox="1"/>
          <p:nvPr/>
        </p:nvSpPr>
        <p:spPr>
          <a:xfrm>
            <a:off x="9853983" y="1665407"/>
            <a:ext cx="948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F41E3-4579-41C8-9D9B-16C53181957E}"/>
                  </a:ext>
                </a:extLst>
              </p:cNvPr>
              <p:cNvSpPr txBox="1"/>
              <p:nvPr/>
            </p:nvSpPr>
            <p:spPr>
              <a:xfrm>
                <a:off x="8791239" y="2247269"/>
                <a:ext cx="3993231" cy="284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700" dirty="0">
                    <a:solidFill>
                      <a:schemeClr val="accent6">
                        <a:lumMod val="50000"/>
                      </a:schemeClr>
                    </a:solidFill>
                  </a:rPr>
                  <a:t> *</a:t>
                </a:r>
                <a:r>
                  <a:rPr lang="de-DE" sz="700" dirty="0" err="1">
                    <a:solidFill>
                      <a:schemeClr val="accent6">
                        <a:lumMod val="50000"/>
                      </a:schemeClr>
                    </a:solidFill>
                  </a:rPr>
                  <a:t>Gboost</a:t>
                </a:r>
                <a:r>
                  <a:rPr lang="de-DE" sz="700" dirty="0">
                    <a:solidFill>
                      <a:schemeClr val="accent6">
                        <a:lumMod val="50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8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de-DE" sz="800" i="1" dirty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1: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Gboost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2: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Gboost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3: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Gboost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4: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Gboost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5: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Gboost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 +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6: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Gboost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7: 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Gboost</m:t>
                            </m:r>
                            <m:r>
                              <m:rPr>
                                <m:nor/>
                              </m:rPr>
                              <a:rPr lang="de-DE" sz="8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</m:e>
                        </m:eqArr>
                      </m:num>
                      <m:den>
                        <m:r>
                          <a:rPr lang="de-DE" sz="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AF41E3-4579-41C8-9D9B-16C531819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39" y="2247269"/>
                <a:ext cx="3993231" cy="284245"/>
              </a:xfrm>
              <a:prstGeom prst="rect">
                <a:avLst/>
              </a:prstGeom>
              <a:blipFill>
                <a:blip r:embed="rId4"/>
                <a:stretch>
                  <a:fillRect l="-763" t="-4348" b="-10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Arrow: Right 183">
            <a:extLst>
              <a:ext uri="{FF2B5EF4-FFF2-40B4-BE49-F238E27FC236}">
                <a16:creationId xmlns:a16="http://schemas.microsoft.com/office/drawing/2014/main" id="{9132752B-4638-4E74-9D66-736368F768B3}"/>
              </a:ext>
            </a:extLst>
          </p:cNvPr>
          <p:cNvSpPr/>
          <p:nvPr/>
        </p:nvSpPr>
        <p:spPr>
          <a:xfrm>
            <a:off x="7965333" y="2398760"/>
            <a:ext cx="680399" cy="576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46E44828-ABF1-455F-B06B-E3936941A160}"/>
                  </a:ext>
                </a:extLst>
              </p:cNvPr>
              <p:cNvSpPr txBox="1"/>
              <p:nvPr/>
            </p:nvSpPr>
            <p:spPr>
              <a:xfrm>
                <a:off x="8791240" y="2654549"/>
                <a:ext cx="3993231" cy="3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sz="700" dirty="0"/>
                  <a:t> *</a:t>
                </a:r>
                <a:r>
                  <a:rPr lang="de-DE" sz="700" dirty="0" err="1"/>
                  <a:t>XGboost</a:t>
                </a:r>
                <a:r>
                  <a:rPr lang="de-DE" sz="7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7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de-DE" sz="70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1: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XGboost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2: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XGboost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3: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XGboost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4: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XGboost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5: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XGboost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de-DE" sz="7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6: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XGboost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+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7: 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XGboost</m:t>
                            </m:r>
                            <m:r>
                              <m:rPr>
                                <m:nor/>
                              </m:rPr>
                              <a:rPr lang="de-DE" sz="700" dirty="0"/>
                              <m:t>  </m:t>
                            </m:r>
                          </m:e>
                          <m:e/>
                        </m:eqArr>
                      </m:num>
                      <m:den>
                        <m:r>
                          <a:rPr lang="de-DE" sz="7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de-DE" sz="7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46E44828-ABF1-455F-B06B-E3936941A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40" y="2654549"/>
                <a:ext cx="3993231" cy="320472"/>
              </a:xfrm>
              <a:prstGeom prst="rect">
                <a:avLst/>
              </a:prstGeom>
              <a:blipFill>
                <a:blip r:embed="rId5"/>
                <a:stretch>
                  <a:fillRect l="-763" t="-1887" b="-113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7" name="Tabelle 3">
            <a:extLst>
              <a:ext uri="{FF2B5EF4-FFF2-40B4-BE49-F238E27FC236}">
                <a16:creationId xmlns:a16="http://schemas.microsoft.com/office/drawing/2014/main" id="{B5855185-6030-4573-B154-9040B82F6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71436"/>
              </p:ext>
            </p:extLst>
          </p:nvPr>
        </p:nvGraphicFramePr>
        <p:xfrm>
          <a:off x="4099592" y="4642874"/>
          <a:ext cx="4603388" cy="12499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6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659">
                <a:tc>
                  <a:txBody>
                    <a:bodyPr/>
                    <a:lstStyle/>
                    <a:p>
                      <a:pPr algn="l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Time Cluster +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Gboost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Regressíon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253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6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Time Cluster + </a:t>
                      </a:r>
                      <a:r>
                        <a:rPr lang="de-DE" sz="1200" b="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Xgboost</a:t>
                      </a: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 Regression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254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89" name="METRO ICON - crown">
            <a:extLst>
              <a:ext uri="{FF2B5EF4-FFF2-40B4-BE49-F238E27FC236}">
                <a16:creationId xmlns:a16="http://schemas.microsoft.com/office/drawing/2014/main" id="{0A162CE3-0C31-45F0-B2F3-096DAAC36733}"/>
              </a:ext>
            </a:extLst>
          </p:cNvPr>
          <p:cNvGrpSpPr>
            <a:grpSpLocks noChangeAspect="1"/>
          </p:cNvGrpSpPr>
          <p:nvPr/>
        </p:nvGrpSpPr>
        <p:grpSpPr bwMode="black">
          <a:xfrm rot="18568697">
            <a:off x="3842988" y="4921662"/>
            <a:ext cx="448846" cy="371011"/>
            <a:chOff x="10992197" y="2506096"/>
            <a:chExt cx="571357" cy="472277"/>
          </a:xfrm>
          <a:solidFill>
            <a:srgbClr val="FFC000"/>
          </a:solidFill>
        </p:grpSpPr>
        <p:sp>
          <p:nvSpPr>
            <p:cNvPr id="190" name="Freeform 18">
              <a:extLst>
                <a:ext uri="{FF2B5EF4-FFF2-40B4-BE49-F238E27FC236}">
                  <a16:creationId xmlns:a16="http://schemas.microsoft.com/office/drawing/2014/main" id="{C16518AB-8B0D-4153-AF05-1B6AF8220D96}"/>
                </a:ext>
              </a:extLst>
            </p:cNvPr>
            <p:cNvSpPr>
              <a:spLocks/>
            </p:cNvSpPr>
            <p:nvPr/>
          </p:nvSpPr>
          <p:spPr bwMode="black">
            <a:xfrm>
              <a:off x="10992197" y="2506096"/>
              <a:ext cx="571357" cy="356684"/>
            </a:xfrm>
            <a:custGeom>
              <a:avLst/>
              <a:gdLst>
                <a:gd name="T0" fmla="*/ 192 w 243"/>
                <a:gd name="T1" fmla="*/ 151 h 151"/>
                <a:gd name="T2" fmla="*/ 52 w 243"/>
                <a:gd name="T3" fmla="*/ 151 h 151"/>
                <a:gd name="T4" fmla="*/ 47 w 243"/>
                <a:gd name="T5" fmla="*/ 125 h 151"/>
                <a:gd name="T6" fmla="*/ 36 w 243"/>
                <a:gd name="T7" fmla="*/ 98 h 151"/>
                <a:gd name="T8" fmla="*/ 31 w 243"/>
                <a:gd name="T9" fmla="*/ 93 h 151"/>
                <a:gd name="T10" fmla="*/ 24 w 243"/>
                <a:gd name="T11" fmla="*/ 91 h 151"/>
                <a:gd name="T12" fmla="*/ 1 w 243"/>
                <a:gd name="T13" fmla="*/ 72 h 151"/>
                <a:gd name="T14" fmla="*/ 21 w 243"/>
                <a:gd name="T15" fmla="*/ 51 h 151"/>
                <a:gd name="T16" fmla="*/ 41 w 243"/>
                <a:gd name="T17" fmla="*/ 73 h 151"/>
                <a:gd name="T18" fmla="*/ 52 w 243"/>
                <a:gd name="T19" fmla="*/ 93 h 151"/>
                <a:gd name="T20" fmla="*/ 97 w 243"/>
                <a:gd name="T21" fmla="*/ 90 h 151"/>
                <a:gd name="T22" fmla="*/ 114 w 243"/>
                <a:gd name="T23" fmla="*/ 64 h 151"/>
                <a:gd name="T24" fmla="*/ 115 w 243"/>
                <a:gd name="T25" fmla="*/ 55 h 151"/>
                <a:gd name="T26" fmla="*/ 109 w 243"/>
                <a:gd name="T27" fmla="*/ 36 h 151"/>
                <a:gd name="T28" fmla="*/ 103 w 243"/>
                <a:gd name="T29" fmla="*/ 14 h 151"/>
                <a:gd name="T30" fmla="*/ 121 w 243"/>
                <a:gd name="T31" fmla="*/ 1 h 151"/>
                <a:gd name="T32" fmla="*/ 140 w 243"/>
                <a:gd name="T33" fmla="*/ 12 h 151"/>
                <a:gd name="T34" fmla="*/ 137 w 243"/>
                <a:gd name="T35" fmla="*/ 33 h 151"/>
                <a:gd name="T36" fmla="*/ 136 w 243"/>
                <a:gd name="T37" fmla="*/ 35 h 151"/>
                <a:gd name="T38" fmla="*/ 128 w 243"/>
                <a:gd name="T39" fmla="*/ 59 h 151"/>
                <a:gd name="T40" fmla="*/ 148 w 243"/>
                <a:gd name="T41" fmla="*/ 91 h 151"/>
                <a:gd name="T42" fmla="*/ 196 w 243"/>
                <a:gd name="T43" fmla="*/ 90 h 151"/>
                <a:gd name="T44" fmla="*/ 203 w 243"/>
                <a:gd name="T45" fmla="*/ 74 h 151"/>
                <a:gd name="T46" fmla="*/ 220 w 243"/>
                <a:gd name="T47" fmla="*/ 51 h 151"/>
                <a:gd name="T48" fmla="*/ 242 w 243"/>
                <a:gd name="T49" fmla="*/ 69 h 151"/>
                <a:gd name="T50" fmla="*/ 220 w 243"/>
                <a:gd name="T51" fmla="*/ 91 h 151"/>
                <a:gd name="T52" fmla="*/ 210 w 243"/>
                <a:gd name="T53" fmla="*/ 95 h 151"/>
                <a:gd name="T54" fmla="*/ 199 w 243"/>
                <a:gd name="T55" fmla="*/ 115 h 151"/>
                <a:gd name="T56" fmla="*/ 192 w 243"/>
                <a:gd name="T57" fmla="*/ 149 h 151"/>
                <a:gd name="T58" fmla="*/ 192 w 243"/>
                <a:gd name="T5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3" h="151">
                  <a:moveTo>
                    <a:pt x="192" y="151"/>
                  </a:moveTo>
                  <a:cubicBezTo>
                    <a:pt x="145" y="151"/>
                    <a:pt x="98" y="151"/>
                    <a:pt x="52" y="151"/>
                  </a:cubicBezTo>
                  <a:cubicBezTo>
                    <a:pt x="50" y="142"/>
                    <a:pt x="49" y="133"/>
                    <a:pt x="47" y="125"/>
                  </a:cubicBezTo>
                  <a:cubicBezTo>
                    <a:pt x="45" y="115"/>
                    <a:pt x="42" y="106"/>
                    <a:pt x="36" y="98"/>
                  </a:cubicBezTo>
                  <a:cubicBezTo>
                    <a:pt x="35" y="96"/>
                    <a:pt x="33" y="94"/>
                    <a:pt x="31" y="93"/>
                  </a:cubicBezTo>
                  <a:cubicBezTo>
                    <a:pt x="29" y="92"/>
                    <a:pt x="26" y="91"/>
                    <a:pt x="24" y="91"/>
                  </a:cubicBezTo>
                  <a:cubicBezTo>
                    <a:pt x="12" y="92"/>
                    <a:pt x="2" y="84"/>
                    <a:pt x="1" y="72"/>
                  </a:cubicBezTo>
                  <a:cubicBezTo>
                    <a:pt x="0" y="61"/>
                    <a:pt x="10" y="51"/>
                    <a:pt x="21" y="51"/>
                  </a:cubicBezTo>
                  <a:cubicBezTo>
                    <a:pt x="33" y="50"/>
                    <a:pt x="43" y="61"/>
                    <a:pt x="41" y="73"/>
                  </a:cubicBezTo>
                  <a:cubicBezTo>
                    <a:pt x="40" y="84"/>
                    <a:pt x="42" y="88"/>
                    <a:pt x="52" y="93"/>
                  </a:cubicBezTo>
                  <a:cubicBezTo>
                    <a:pt x="67" y="99"/>
                    <a:pt x="82" y="100"/>
                    <a:pt x="97" y="90"/>
                  </a:cubicBezTo>
                  <a:cubicBezTo>
                    <a:pt x="106" y="84"/>
                    <a:pt x="111" y="75"/>
                    <a:pt x="114" y="64"/>
                  </a:cubicBezTo>
                  <a:cubicBezTo>
                    <a:pt x="115" y="61"/>
                    <a:pt x="115" y="58"/>
                    <a:pt x="115" y="55"/>
                  </a:cubicBezTo>
                  <a:cubicBezTo>
                    <a:pt x="116" y="47"/>
                    <a:pt x="114" y="41"/>
                    <a:pt x="109" y="36"/>
                  </a:cubicBezTo>
                  <a:cubicBezTo>
                    <a:pt x="102" y="30"/>
                    <a:pt x="100" y="22"/>
                    <a:pt x="103" y="14"/>
                  </a:cubicBezTo>
                  <a:cubicBezTo>
                    <a:pt x="106" y="6"/>
                    <a:pt x="112" y="1"/>
                    <a:pt x="121" y="1"/>
                  </a:cubicBezTo>
                  <a:cubicBezTo>
                    <a:pt x="128" y="0"/>
                    <a:pt x="136" y="5"/>
                    <a:pt x="140" y="12"/>
                  </a:cubicBezTo>
                  <a:cubicBezTo>
                    <a:pt x="143" y="18"/>
                    <a:pt x="142" y="27"/>
                    <a:pt x="137" y="33"/>
                  </a:cubicBezTo>
                  <a:cubicBezTo>
                    <a:pt x="137" y="34"/>
                    <a:pt x="136" y="34"/>
                    <a:pt x="136" y="35"/>
                  </a:cubicBezTo>
                  <a:cubicBezTo>
                    <a:pt x="128" y="41"/>
                    <a:pt x="127" y="50"/>
                    <a:pt x="128" y="59"/>
                  </a:cubicBezTo>
                  <a:cubicBezTo>
                    <a:pt x="131" y="72"/>
                    <a:pt x="136" y="84"/>
                    <a:pt x="148" y="91"/>
                  </a:cubicBezTo>
                  <a:cubicBezTo>
                    <a:pt x="161" y="100"/>
                    <a:pt x="183" y="99"/>
                    <a:pt x="196" y="90"/>
                  </a:cubicBezTo>
                  <a:cubicBezTo>
                    <a:pt x="201" y="86"/>
                    <a:pt x="204" y="81"/>
                    <a:pt x="203" y="74"/>
                  </a:cubicBezTo>
                  <a:cubicBezTo>
                    <a:pt x="200" y="63"/>
                    <a:pt x="208" y="52"/>
                    <a:pt x="220" y="51"/>
                  </a:cubicBezTo>
                  <a:cubicBezTo>
                    <a:pt x="231" y="49"/>
                    <a:pt x="241" y="58"/>
                    <a:pt x="242" y="69"/>
                  </a:cubicBezTo>
                  <a:cubicBezTo>
                    <a:pt x="243" y="82"/>
                    <a:pt x="233" y="92"/>
                    <a:pt x="220" y="91"/>
                  </a:cubicBezTo>
                  <a:cubicBezTo>
                    <a:pt x="216" y="90"/>
                    <a:pt x="213" y="92"/>
                    <a:pt x="210" y="95"/>
                  </a:cubicBezTo>
                  <a:cubicBezTo>
                    <a:pt x="205" y="101"/>
                    <a:pt x="202" y="108"/>
                    <a:pt x="199" y="115"/>
                  </a:cubicBezTo>
                  <a:cubicBezTo>
                    <a:pt x="195" y="126"/>
                    <a:pt x="193" y="137"/>
                    <a:pt x="192" y="149"/>
                  </a:cubicBezTo>
                  <a:cubicBezTo>
                    <a:pt x="192" y="150"/>
                    <a:pt x="192" y="150"/>
                    <a:pt x="192" y="15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A8CEE7F1-91C6-41CA-9D05-3E8B323515C2}"/>
                </a:ext>
              </a:extLst>
            </p:cNvPr>
            <p:cNvSpPr>
              <a:spLocks/>
            </p:cNvSpPr>
            <p:nvPr/>
          </p:nvSpPr>
          <p:spPr bwMode="black">
            <a:xfrm>
              <a:off x="11114393" y="2909017"/>
              <a:ext cx="330264" cy="69356"/>
            </a:xfrm>
            <a:custGeom>
              <a:avLst/>
              <a:gdLst>
                <a:gd name="T0" fmla="*/ 140 w 140"/>
                <a:gd name="T1" fmla="*/ 30 h 30"/>
                <a:gd name="T2" fmla="*/ 0 w 140"/>
                <a:gd name="T3" fmla="*/ 30 h 30"/>
                <a:gd name="T4" fmla="*/ 0 w 140"/>
                <a:gd name="T5" fmla="*/ 0 h 30"/>
                <a:gd name="T6" fmla="*/ 140 w 140"/>
                <a:gd name="T7" fmla="*/ 0 h 30"/>
                <a:gd name="T8" fmla="*/ 140 w 14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0">
                  <a:moveTo>
                    <a:pt x="140" y="30"/>
                  </a:moveTo>
                  <a:cubicBezTo>
                    <a:pt x="93" y="30"/>
                    <a:pt x="46" y="30"/>
                    <a:pt x="0" y="30"/>
                  </a:cubicBezTo>
                  <a:cubicBezTo>
                    <a:pt x="0" y="20"/>
                    <a:pt x="0" y="10"/>
                    <a:pt x="0" y="0"/>
                  </a:cubicBezTo>
                  <a:cubicBezTo>
                    <a:pt x="46" y="0"/>
                    <a:pt x="93" y="0"/>
                    <a:pt x="140" y="0"/>
                  </a:cubicBezTo>
                  <a:cubicBezTo>
                    <a:pt x="140" y="10"/>
                    <a:pt x="140" y="20"/>
                    <a:pt x="140" y="3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0ABF79AF-CED0-4A37-A966-473F2C13FF68}"/>
              </a:ext>
            </a:extLst>
          </p:cNvPr>
          <p:cNvSpPr txBox="1"/>
          <p:nvPr/>
        </p:nvSpPr>
        <p:spPr>
          <a:xfrm>
            <a:off x="5159896" y="1983024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C2: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C2: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52143C-9994-4625-8BC1-3CC7A9B09935}"/>
              </a:ext>
            </a:extLst>
          </p:cNvPr>
          <p:cNvSpPr txBox="1"/>
          <p:nvPr/>
        </p:nvSpPr>
        <p:spPr>
          <a:xfrm>
            <a:off x="6031217" y="1983435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C3: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C3: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69E27C-7BD1-4526-BBB7-5463ECAED42E}"/>
              </a:ext>
            </a:extLst>
          </p:cNvPr>
          <p:cNvSpPr txBox="1"/>
          <p:nvPr/>
        </p:nvSpPr>
        <p:spPr>
          <a:xfrm>
            <a:off x="6852349" y="1977826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C4: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C4: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97D03FB-5133-4806-B41F-32BCBEA63934}"/>
              </a:ext>
            </a:extLst>
          </p:cNvPr>
          <p:cNvSpPr txBox="1"/>
          <p:nvPr/>
        </p:nvSpPr>
        <p:spPr>
          <a:xfrm>
            <a:off x="4284660" y="3151113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C5: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C5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922FB1B-1869-4C48-A993-674F86CCC686}"/>
              </a:ext>
            </a:extLst>
          </p:cNvPr>
          <p:cNvSpPr txBox="1"/>
          <p:nvPr/>
        </p:nvSpPr>
        <p:spPr>
          <a:xfrm>
            <a:off x="5272104" y="3136231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C6: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C6: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06B423C-5509-49AC-939D-6D97E08DE74D}"/>
              </a:ext>
            </a:extLst>
          </p:cNvPr>
          <p:cNvSpPr txBox="1"/>
          <p:nvPr/>
        </p:nvSpPr>
        <p:spPr>
          <a:xfrm>
            <a:off x="6092770" y="3136231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C7: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C7: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B6ACADE4-3ED5-46F1-9E39-176C0B5D0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013" y="4328728"/>
            <a:ext cx="2209274" cy="939134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3DA3D86-90D2-4A33-B6E7-4D79C592026E}"/>
              </a:ext>
            </a:extLst>
          </p:cNvPr>
          <p:cNvGrpSpPr/>
          <p:nvPr/>
        </p:nvGrpSpPr>
        <p:grpSpPr>
          <a:xfrm>
            <a:off x="402583" y="1633690"/>
            <a:ext cx="3305372" cy="2272672"/>
            <a:chOff x="1062428" y="4426355"/>
            <a:chExt cx="3305372" cy="2272672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ECF61-DC1F-4303-9FF9-17A78E668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415" y="4463141"/>
              <a:ext cx="360040" cy="217906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E21546F-0AC7-466B-A9A7-378732B94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112" y="4434977"/>
              <a:ext cx="1980513" cy="218309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C123C1F-E969-4CE0-917B-52AE15DC2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187" y="4426355"/>
              <a:ext cx="1355334" cy="22726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71E0207-8ECF-4481-85D9-DBD3C7F4A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048" y="5130376"/>
              <a:ext cx="2228609" cy="152836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84381AA-E212-4770-B60F-81688308F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428" y="4787356"/>
              <a:ext cx="2451720" cy="189060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6A06DB0-7083-4163-908E-818A9B63C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701" y="6037323"/>
              <a:ext cx="3207099" cy="56352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B89C4AB-94D0-436C-B394-D76353302C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241" y="4987560"/>
              <a:ext cx="3009823" cy="167388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8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0056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664926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1E34C-D48F-4B9F-81F1-0A8A826D2430}"/>
              </a:ext>
            </a:extLst>
          </p:cNvPr>
          <p:cNvSpPr txBox="1"/>
          <p:nvPr/>
        </p:nvSpPr>
        <p:spPr>
          <a:xfrm>
            <a:off x="2585451" y="131538"/>
            <a:ext cx="70211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(Combined)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B05810F-1D87-4628-9DA9-44DC670D3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2003236" y="1952857"/>
            <a:ext cx="441917" cy="360041"/>
          </a:xfrm>
          <a:prstGeom prst="ellipse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BDCF10E-C0F1-476C-875F-613F8C16F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647815" y="2928980"/>
            <a:ext cx="441917" cy="3600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6572F70-6077-4F8D-9A34-89A7AE15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591885" y="2350109"/>
            <a:ext cx="441917" cy="36004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CD23869-F6F2-430C-82E7-E580C92F0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646945" y="1981993"/>
            <a:ext cx="441917" cy="36004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3441895-74DF-427A-80BF-D3D781EC5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112398" y="1682886"/>
            <a:ext cx="441917" cy="3600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ABA966D-3B40-4914-9D1A-01694521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40" t="22680" r="65029" b="62267"/>
          <a:stretch/>
        </p:blipFill>
        <p:spPr>
          <a:xfrm>
            <a:off x="740166" y="2617899"/>
            <a:ext cx="630399" cy="4301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6254B41-2988-4572-B007-7E7F224D4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>
            <a:off x="2116902" y="1150402"/>
            <a:ext cx="630400" cy="57416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84E6985-5AD9-45B0-BF67-75B7A182D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4" t="58937" r="86137" b="23830"/>
          <a:stretch/>
        </p:blipFill>
        <p:spPr>
          <a:xfrm>
            <a:off x="610948" y="1259761"/>
            <a:ext cx="504056" cy="49244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B680AAE-556D-4C45-9567-D96EADA86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>
            <a:off x="1035359" y="1209972"/>
            <a:ext cx="441917" cy="360041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61E086D-60FC-41F0-BA5B-36F9879F71B8}"/>
              </a:ext>
            </a:extLst>
          </p:cNvPr>
          <p:cNvGrpSpPr/>
          <p:nvPr/>
        </p:nvGrpSpPr>
        <p:grpSpPr>
          <a:xfrm>
            <a:off x="263352" y="764704"/>
            <a:ext cx="3209101" cy="2729977"/>
            <a:chOff x="8184232" y="1412776"/>
            <a:chExt cx="2475054" cy="238920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A2272A4-A6C2-4B6D-AD7D-F48444E32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41" r="96220" b="10402"/>
            <a:stretch/>
          </p:blipFill>
          <p:spPr>
            <a:xfrm>
              <a:off x="8184232" y="1412776"/>
              <a:ext cx="216024" cy="237626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7CFB247-67BE-4C43-AC4D-3E8F2AC83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1" t="85277" r="57959" b="9683"/>
            <a:stretch/>
          </p:blipFill>
          <p:spPr>
            <a:xfrm>
              <a:off x="8400256" y="3657964"/>
              <a:ext cx="2259030" cy="144016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8220206-6526-48B0-8667-73F22FA34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156651" y="2803996"/>
            <a:ext cx="441917" cy="3600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6F424FB-17C6-49ED-9CA2-9B8E9E726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740013" y="2171758"/>
            <a:ext cx="441917" cy="36004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DF875A0-8960-4882-9863-50A5E7D8C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218399" y="2351237"/>
            <a:ext cx="441917" cy="360041"/>
          </a:xfrm>
          <a:prstGeom prst="ellipse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FBA471F-E76F-4F04-9551-53FF6B70F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 rot="18414931">
            <a:off x="2035420" y="2711900"/>
            <a:ext cx="543433" cy="49495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FE7906C-EB7F-4638-92CD-0A66A52FC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4" t="59403" r="62236" b="20504"/>
          <a:stretch/>
        </p:blipFill>
        <p:spPr>
          <a:xfrm rot="18414931">
            <a:off x="2372791" y="2184479"/>
            <a:ext cx="630400" cy="57416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168EBB6-6E69-480C-9C39-45407622E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848798" y="2362886"/>
            <a:ext cx="441917" cy="36004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C792233-A598-4029-9795-347E2C686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1264845" y="1873456"/>
            <a:ext cx="441917" cy="36004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D3685AB-7B99-408A-ADBD-F781CC0C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2600897" y="1872426"/>
            <a:ext cx="441917" cy="36004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2634632-BB0D-436B-B47F-9E6259E7E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>
            <a:off x="1725287" y="1275645"/>
            <a:ext cx="441917" cy="360041"/>
          </a:xfrm>
          <a:prstGeom prst="ellipse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44BD3BB-DC18-404E-9029-812893950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798357" y="1496623"/>
            <a:ext cx="36000" cy="36000"/>
          </a:xfrm>
          <a:prstGeom prst="ellipse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7CAC4A6-65EC-4D1C-876A-AD2710F12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834365" y="1460623"/>
            <a:ext cx="36000" cy="36000"/>
          </a:xfrm>
          <a:prstGeom prst="ellipse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0BE932F-D04E-45DF-A854-B09A61D5A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" t="19657" r="93766" b="77823"/>
          <a:stretch/>
        </p:blipFill>
        <p:spPr>
          <a:xfrm>
            <a:off x="986765" y="1424615"/>
            <a:ext cx="36000" cy="36000"/>
          </a:xfrm>
          <a:prstGeom prst="ellipse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4F393D9-2E6C-402F-A71D-0115D943A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16667577">
            <a:off x="890455" y="1727873"/>
            <a:ext cx="441917" cy="36004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71FF9F3-6043-4850-85D4-11D2B0919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17317" r="88555" b="70084"/>
          <a:stretch/>
        </p:blipFill>
        <p:spPr>
          <a:xfrm rot="222128">
            <a:off x="1564227" y="1505922"/>
            <a:ext cx="441917" cy="360041"/>
          </a:xfrm>
          <a:prstGeom prst="rect">
            <a:avLst/>
          </a:prstGeom>
        </p:spPr>
      </p:pic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BCB192D0-6B78-4AB8-BF37-D5F0123788B4}"/>
              </a:ext>
            </a:extLst>
          </p:cNvPr>
          <p:cNvSpPr/>
          <p:nvPr/>
        </p:nvSpPr>
        <p:spPr>
          <a:xfrm>
            <a:off x="522593" y="1163056"/>
            <a:ext cx="1101989" cy="574167"/>
          </a:xfrm>
          <a:prstGeom prst="flowChartConnector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DE5A6722-8BDF-4832-A8CC-DD74F33DC010}"/>
              </a:ext>
            </a:extLst>
          </p:cNvPr>
          <p:cNvSpPr/>
          <p:nvPr/>
        </p:nvSpPr>
        <p:spPr>
          <a:xfrm rot="7531011">
            <a:off x="2177149" y="1981578"/>
            <a:ext cx="1200648" cy="604365"/>
          </a:xfrm>
          <a:prstGeom prst="flowChartConnector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F3ECE425-6EA7-4791-8EAA-186E7CC459CB}"/>
              </a:ext>
            </a:extLst>
          </p:cNvPr>
          <p:cNvSpPr/>
          <p:nvPr/>
        </p:nvSpPr>
        <p:spPr>
          <a:xfrm rot="9796178">
            <a:off x="1621273" y="1108298"/>
            <a:ext cx="1130229" cy="1026913"/>
          </a:xfrm>
          <a:prstGeom prst="flowChartConnector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48ECB353-654C-47A5-B3C9-95ECB000DEC8}"/>
              </a:ext>
            </a:extLst>
          </p:cNvPr>
          <p:cNvSpPr/>
          <p:nvPr/>
        </p:nvSpPr>
        <p:spPr>
          <a:xfrm rot="7932370">
            <a:off x="677756" y="1743229"/>
            <a:ext cx="1109993" cy="1001490"/>
          </a:xfrm>
          <a:prstGeom prst="flowChartConnector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05BE815C-F38D-4563-8A38-F2470A009DA4}"/>
              </a:ext>
            </a:extLst>
          </p:cNvPr>
          <p:cNvSpPr/>
          <p:nvPr/>
        </p:nvSpPr>
        <p:spPr>
          <a:xfrm rot="16200000">
            <a:off x="888349" y="2442323"/>
            <a:ext cx="584024" cy="941784"/>
          </a:xfrm>
          <a:prstGeom prst="flowChartConnector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52A5C0A7-F1A6-4ABD-962D-B90FFB37729E}"/>
              </a:ext>
            </a:extLst>
          </p:cNvPr>
          <p:cNvSpPr/>
          <p:nvPr/>
        </p:nvSpPr>
        <p:spPr>
          <a:xfrm rot="15134782" flipV="1">
            <a:off x="1853777" y="2590297"/>
            <a:ext cx="547345" cy="941783"/>
          </a:xfrm>
          <a:prstGeom prst="flowChartConnector">
            <a:avLst/>
          </a:prstGeom>
          <a:solidFill>
            <a:schemeClr val="bg2">
              <a:lumMod val="90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37914868-3067-4DD9-AA03-6D05141DF262}"/>
              </a:ext>
            </a:extLst>
          </p:cNvPr>
          <p:cNvSpPr/>
          <p:nvPr/>
        </p:nvSpPr>
        <p:spPr>
          <a:xfrm rot="10800000">
            <a:off x="1638584" y="1943327"/>
            <a:ext cx="832543" cy="930232"/>
          </a:xfrm>
          <a:prstGeom prst="flowChartConnector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5" name="Arrow: Right 1034">
            <a:extLst>
              <a:ext uri="{FF2B5EF4-FFF2-40B4-BE49-F238E27FC236}">
                <a16:creationId xmlns:a16="http://schemas.microsoft.com/office/drawing/2014/main" id="{FDC13D7F-363B-407D-81BF-E2673476EE50}"/>
              </a:ext>
            </a:extLst>
          </p:cNvPr>
          <p:cNvSpPr/>
          <p:nvPr/>
        </p:nvSpPr>
        <p:spPr>
          <a:xfrm>
            <a:off x="3441342" y="1903073"/>
            <a:ext cx="680399" cy="576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062A1B-35E7-45D6-8154-1E1B9CE21F9A}"/>
              </a:ext>
            </a:extLst>
          </p:cNvPr>
          <p:cNvGrpSpPr/>
          <p:nvPr/>
        </p:nvGrpSpPr>
        <p:grpSpPr>
          <a:xfrm rot="5400000">
            <a:off x="4382973" y="2853991"/>
            <a:ext cx="503689" cy="522950"/>
            <a:chOff x="10592049" y="4709166"/>
            <a:chExt cx="832543" cy="930232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F68F1C24-38D7-446D-8BDF-713A19B46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956701" y="4718696"/>
              <a:ext cx="441917" cy="360041"/>
            </a:xfrm>
            <a:prstGeom prst="ellipse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256B2A4-1B2C-4D8B-BE1C-349BE4B9C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611472" y="5115948"/>
              <a:ext cx="441917" cy="360041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2E2EF9E-5A5B-4D6B-9656-1968F7EF6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600410" y="4747832"/>
              <a:ext cx="441917" cy="360041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49D891F-6FB3-4D1D-8A7D-C0A8525DC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0802263" y="5128725"/>
              <a:ext cx="441917" cy="360041"/>
            </a:xfrm>
            <a:prstGeom prst="rect">
              <a:avLst/>
            </a:prstGeom>
          </p:spPr>
        </p:pic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122F7D84-CA76-40BA-97B6-E2AC491C895E}"/>
                </a:ext>
              </a:extLst>
            </p:cNvPr>
            <p:cNvSpPr/>
            <p:nvPr/>
          </p:nvSpPr>
          <p:spPr>
            <a:xfrm rot="10800000">
              <a:off x="10592049" y="4709166"/>
              <a:ext cx="832543" cy="930232"/>
            </a:xfrm>
            <a:prstGeom prst="flowChartConnector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04F6E05-ADA2-4204-8A71-D87BA5127241}"/>
              </a:ext>
            </a:extLst>
          </p:cNvPr>
          <p:cNvGrpSpPr/>
          <p:nvPr/>
        </p:nvGrpSpPr>
        <p:grpSpPr>
          <a:xfrm>
            <a:off x="5310524" y="2909449"/>
            <a:ext cx="542897" cy="368660"/>
            <a:chOff x="8810435" y="3928895"/>
            <a:chExt cx="1101989" cy="738674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752485B0-DA50-4601-B905-70CD53AC8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44" t="58937" r="86137" b="23830"/>
            <a:stretch/>
          </p:blipFill>
          <p:spPr>
            <a:xfrm>
              <a:off x="8898790" y="4025600"/>
              <a:ext cx="504056" cy="633535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58A6439-8C7E-4656-B643-B4FBF29E5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9323201" y="3975811"/>
              <a:ext cx="441917" cy="463198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13E75129-C9AA-4387-8E13-A49584F5C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086199" y="4262461"/>
              <a:ext cx="36000" cy="46315"/>
            </a:xfrm>
            <a:prstGeom prst="ellipse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B45F4EBA-3E45-4EB7-8315-DBE2E602B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122207" y="4226461"/>
              <a:ext cx="36000" cy="46315"/>
            </a:xfrm>
            <a:prstGeom prst="ellipse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67320E2E-118F-450C-AD5F-E940C1439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274607" y="4190453"/>
              <a:ext cx="36000" cy="46315"/>
            </a:xfrm>
            <a:prstGeom prst="ellipse">
              <a:avLst/>
            </a:prstGeom>
          </p:spPr>
        </p:pic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4F1CB5CB-73B6-4E4A-9792-BBE1C0F40B04}"/>
                </a:ext>
              </a:extLst>
            </p:cNvPr>
            <p:cNvSpPr/>
            <p:nvPr/>
          </p:nvSpPr>
          <p:spPr>
            <a:xfrm>
              <a:off x="8810435" y="3928895"/>
              <a:ext cx="1101989" cy="738674"/>
            </a:xfrm>
            <a:prstGeom prst="flowChartConnector">
              <a:avLst/>
            </a:prstGeom>
            <a:solidFill>
              <a:schemeClr val="accent5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77CDBD4-A024-4726-BE36-77FE7E93B099}"/>
              </a:ext>
            </a:extLst>
          </p:cNvPr>
          <p:cNvGrpSpPr/>
          <p:nvPr/>
        </p:nvGrpSpPr>
        <p:grpSpPr>
          <a:xfrm rot="3110073">
            <a:off x="4460124" y="972280"/>
            <a:ext cx="476546" cy="694459"/>
            <a:chOff x="11222713" y="4468751"/>
            <a:chExt cx="701435" cy="1200648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371093D-F704-4827-BDAD-E4C178024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11194597" y="4950318"/>
              <a:ext cx="630400" cy="574167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9CF7E6AC-81A2-466D-97E3-6C1B1A72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1422703" y="4638265"/>
              <a:ext cx="441917" cy="360041"/>
            </a:xfrm>
            <a:prstGeom prst="rect">
              <a:avLst/>
            </a:prstGeom>
          </p:spPr>
        </p:pic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C0FDD4EC-F8D9-4EC0-8A53-6164ACFA6564}"/>
                </a:ext>
              </a:extLst>
            </p:cNvPr>
            <p:cNvSpPr/>
            <p:nvPr/>
          </p:nvSpPr>
          <p:spPr>
            <a:xfrm rot="7531011">
              <a:off x="11021642" y="4766892"/>
              <a:ext cx="1200648" cy="604365"/>
            </a:xfrm>
            <a:prstGeom prst="flowChartConnector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B870E64-6EFE-4B29-8B42-CBB8EA37ED74}"/>
              </a:ext>
            </a:extLst>
          </p:cNvPr>
          <p:cNvGrpSpPr/>
          <p:nvPr/>
        </p:nvGrpSpPr>
        <p:grpSpPr>
          <a:xfrm>
            <a:off x="6133669" y="2875948"/>
            <a:ext cx="624903" cy="444907"/>
            <a:chOff x="6383801" y="2849864"/>
            <a:chExt cx="1187275" cy="1026913"/>
          </a:xfrm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670AF887-29BE-49D7-B663-0244AC079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931972" y="3457428"/>
              <a:ext cx="441917" cy="360041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9A5C3CE2-ED27-4A3F-860A-3CBFBD327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>
              <a:off x="6936476" y="2924944"/>
              <a:ext cx="630400" cy="574167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4D8D817-5BD4-4677-B832-1353E3782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6544861" y="3050187"/>
              <a:ext cx="441917" cy="360041"/>
            </a:xfrm>
            <a:prstGeom prst="ellipse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179F06FC-BAE0-4E51-ADC6-CA0C51161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6383801" y="3280464"/>
              <a:ext cx="441917" cy="360041"/>
            </a:xfrm>
            <a:prstGeom prst="rect">
              <a:avLst/>
            </a:prstGeom>
          </p:spPr>
        </p:pic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9283CE3C-8136-4F7C-BD4B-2CE0E19DFD17}"/>
                </a:ext>
              </a:extLst>
            </p:cNvPr>
            <p:cNvSpPr/>
            <p:nvPr/>
          </p:nvSpPr>
          <p:spPr>
            <a:xfrm rot="9796178">
              <a:off x="6440847" y="2849864"/>
              <a:ext cx="1130229" cy="1026913"/>
            </a:xfrm>
            <a:prstGeom prst="flowChartConnector">
              <a:avLst/>
            </a:prstGeom>
            <a:solidFill>
              <a:schemeClr val="accent3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37AFE6B-CD9C-4D8A-A323-C51F66C2A39A}"/>
              </a:ext>
            </a:extLst>
          </p:cNvPr>
          <p:cNvGrpSpPr/>
          <p:nvPr/>
        </p:nvGrpSpPr>
        <p:grpSpPr>
          <a:xfrm>
            <a:off x="6888179" y="1116089"/>
            <a:ext cx="470349" cy="402747"/>
            <a:chOff x="5551582" y="4452774"/>
            <a:chExt cx="1001490" cy="1112035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76053A58-7D6A-42A7-A999-9E293F7C2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5559587" y="4937597"/>
              <a:ext cx="441917" cy="360041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38F5CDBE-0EB6-42A1-A5C7-BE43E2D74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037973" y="5117076"/>
              <a:ext cx="441917" cy="360041"/>
            </a:xfrm>
            <a:prstGeom prst="ellipse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FBBF60C0-7F49-4613-BCB8-C4D9CEDB8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084419" y="4639295"/>
              <a:ext cx="441917" cy="360041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E1BE7855-6954-44C9-B7F4-E9E285318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5710029" y="4493712"/>
              <a:ext cx="441917" cy="360041"/>
            </a:xfrm>
            <a:prstGeom prst="rect">
              <a:avLst/>
            </a:prstGeom>
          </p:spPr>
        </p:pic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C11D9D05-23D8-4336-8EFD-D19E80845C31}"/>
                </a:ext>
              </a:extLst>
            </p:cNvPr>
            <p:cNvSpPr/>
            <p:nvPr/>
          </p:nvSpPr>
          <p:spPr>
            <a:xfrm rot="7932370">
              <a:off x="5497330" y="4509068"/>
              <a:ext cx="1109993" cy="1001490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83707D-F93A-4733-A48E-400B5BAB66B3}"/>
              </a:ext>
            </a:extLst>
          </p:cNvPr>
          <p:cNvGrpSpPr/>
          <p:nvPr/>
        </p:nvGrpSpPr>
        <p:grpSpPr>
          <a:xfrm>
            <a:off x="6075878" y="1135704"/>
            <a:ext cx="656728" cy="345754"/>
            <a:chOff x="9048328" y="5085184"/>
            <a:chExt cx="966648" cy="597773"/>
          </a:xfrm>
        </p:grpSpPr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7F84983D-E173-4640-BFEE-284AB990D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40" t="22680" r="65029" b="62267"/>
            <a:stretch/>
          </p:blipFill>
          <p:spPr>
            <a:xfrm>
              <a:off x="9048328" y="5085184"/>
              <a:ext cx="630399" cy="430151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3B1AF8D4-8ABB-48B6-8747-28D6C5121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9464813" y="5271281"/>
              <a:ext cx="441917" cy="360041"/>
            </a:xfrm>
            <a:prstGeom prst="rect">
              <a:avLst/>
            </a:prstGeom>
          </p:spPr>
        </p:pic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AA0E1FFA-8BFA-4DA0-8614-3645B5F610F1}"/>
                </a:ext>
              </a:extLst>
            </p:cNvPr>
            <p:cNvSpPr/>
            <p:nvPr/>
          </p:nvSpPr>
          <p:spPr>
            <a:xfrm rot="16200000">
              <a:off x="9252072" y="4920053"/>
              <a:ext cx="584024" cy="941784"/>
            </a:xfrm>
            <a:prstGeom prst="flowChartConnector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C5AEAD5-EC92-4771-815A-9E8BADF38AC8}"/>
              </a:ext>
            </a:extLst>
          </p:cNvPr>
          <p:cNvGrpSpPr/>
          <p:nvPr/>
        </p:nvGrpSpPr>
        <p:grpSpPr>
          <a:xfrm rot="1093800">
            <a:off x="5284006" y="1082170"/>
            <a:ext cx="651781" cy="374342"/>
            <a:chOff x="10260186" y="5453501"/>
            <a:chExt cx="959366" cy="647199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D646662F-56E0-47BF-9C0E-BFABBEE3F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260186" y="5694819"/>
              <a:ext cx="441917" cy="360041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A9317BEB-DC8E-4A6D-BC53-1DCD3F791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10647791" y="5477739"/>
              <a:ext cx="543433" cy="494958"/>
            </a:xfrm>
            <a:prstGeom prst="rect">
              <a:avLst/>
            </a:prstGeom>
          </p:spPr>
        </p:pic>
        <p:sp>
          <p:nvSpPr>
            <p:cNvPr id="173" name="Flowchart: Connector 172">
              <a:extLst>
                <a:ext uri="{FF2B5EF4-FFF2-40B4-BE49-F238E27FC236}">
                  <a16:creationId xmlns:a16="http://schemas.microsoft.com/office/drawing/2014/main" id="{95FFB3F9-357C-47DC-B965-53D01D0870F5}"/>
                </a:ext>
              </a:extLst>
            </p:cNvPr>
            <p:cNvSpPr/>
            <p:nvPr/>
          </p:nvSpPr>
          <p:spPr>
            <a:xfrm rot="15134782" flipV="1">
              <a:off x="10474988" y="5356136"/>
              <a:ext cx="547345" cy="941783"/>
            </a:xfrm>
            <a:prstGeom prst="flowChartConnector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F7617706-4A36-4FEC-AC95-BFACA6C9FFE6}"/>
              </a:ext>
            </a:extLst>
          </p:cNvPr>
          <p:cNvSpPr txBox="1"/>
          <p:nvPr/>
        </p:nvSpPr>
        <p:spPr>
          <a:xfrm>
            <a:off x="4223792" y="1534165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C1: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C1: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ABF79AF-CED0-4A37-A966-473F2C13FF68}"/>
              </a:ext>
            </a:extLst>
          </p:cNvPr>
          <p:cNvSpPr txBox="1"/>
          <p:nvPr/>
        </p:nvSpPr>
        <p:spPr>
          <a:xfrm>
            <a:off x="5159896" y="1550976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C2: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C2: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B52143C-9994-4625-8BC1-3CC7A9B09935}"/>
              </a:ext>
            </a:extLst>
          </p:cNvPr>
          <p:cNvSpPr txBox="1"/>
          <p:nvPr/>
        </p:nvSpPr>
        <p:spPr>
          <a:xfrm>
            <a:off x="6031217" y="1551387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C3: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C3: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69E27C-7BD1-4526-BBB7-5463ECAED42E}"/>
              </a:ext>
            </a:extLst>
          </p:cNvPr>
          <p:cNvSpPr txBox="1"/>
          <p:nvPr/>
        </p:nvSpPr>
        <p:spPr>
          <a:xfrm>
            <a:off x="6852349" y="1545778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C4: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C4: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97D03FB-5133-4806-B41F-32BCBEA63934}"/>
              </a:ext>
            </a:extLst>
          </p:cNvPr>
          <p:cNvSpPr txBox="1"/>
          <p:nvPr/>
        </p:nvSpPr>
        <p:spPr>
          <a:xfrm>
            <a:off x="4254433" y="3450486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C5: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C5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922FB1B-1869-4C48-A993-674F86CCC686}"/>
              </a:ext>
            </a:extLst>
          </p:cNvPr>
          <p:cNvSpPr txBox="1"/>
          <p:nvPr/>
        </p:nvSpPr>
        <p:spPr>
          <a:xfrm>
            <a:off x="5249409" y="3435604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C6: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C6: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06B423C-5509-49AC-939D-6D97E08DE74D}"/>
              </a:ext>
            </a:extLst>
          </p:cNvPr>
          <p:cNvSpPr txBox="1"/>
          <p:nvPr/>
        </p:nvSpPr>
        <p:spPr>
          <a:xfrm>
            <a:off x="6112247" y="3435604"/>
            <a:ext cx="897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C7: </a:t>
            </a:r>
            <a:r>
              <a:rPr lang="de-DE" sz="800" dirty="0" err="1"/>
              <a:t>Gboost</a:t>
            </a:r>
            <a:endParaRPr lang="de-DE" sz="800" dirty="0"/>
          </a:p>
          <a:p>
            <a:r>
              <a:rPr lang="de-DE" sz="800" dirty="0"/>
              <a:t>C7: </a:t>
            </a:r>
            <a:r>
              <a:rPr lang="de-DE" sz="800" dirty="0" err="1"/>
              <a:t>XGboost</a:t>
            </a:r>
            <a:endParaRPr lang="de-DE" sz="8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470F41-47EB-4E14-8911-A9FFFFAE0C7A}"/>
              </a:ext>
            </a:extLst>
          </p:cNvPr>
          <p:cNvSpPr txBox="1"/>
          <p:nvPr/>
        </p:nvSpPr>
        <p:spPr>
          <a:xfrm>
            <a:off x="4214321" y="1840489"/>
            <a:ext cx="897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C1: W1 (1) Reg</a:t>
            </a:r>
          </a:p>
          <a:p>
            <a:r>
              <a:rPr lang="de-DE" sz="800" dirty="0"/>
              <a:t>C1: W2 (20) Ann</a:t>
            </a:r>
          </a:p>
          <a:p>
            <a:r>
              <a:rPr lang="de-DE" sz="800" dirty="0"/>
              <a:t>C1: W3 (20) Reg</a:t>
            </a:r>
          </a:p>
          <a:p>
            <a:r>
              <a:rPr lang="de-DE" sz="800" dirty="0"/>
              <a:t>C1: W4 (30) Reg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44637E9-44C6-417B-8400-3670764B78C7}"/>
              </a:ext>
            </a:extLst>
          </p:cNvPr>
          <p:cNvSpPr/>
          <p:nvPr/>
        </p:nvSpPr>
        <p:spPr>
          <a:xfrm>
            <a:off x="5167300" y="1870063"/>
            <a:ext cx="93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C2: W</a:t>
            </a:r>
            <a:r>
              <a:rPr lang="de-DE" sz="800" dirty="0"/>
              <a:t>1</a:t>
            </a:r>
            <a:r>
              <a:rPr lang="pl-PL" sz="800" dirty="0"/>
              <a:t> (1) Reg</a:t>
            </a:r>
          </a:p>
          <a:p>
            <a:r>
              <a:rPr lang="pl-PL" sz="800" dirty="0"/>
              <a:t>C2: W2 (20) Ann</a:t>
            </a:r>
          </a:p>
          <a:p>
            <a:r>
              <a:rPr lang="pl-PL" sz="800" dirty="0"/>
              <a:t>C2: W</a:t>
            </a:r>
            <a:r>
              <a:rPr lang="de-DE" sz="800" dirty="0"/>
              <a:t>3</a:t>
            </a:r>
            <a:r>
              <a:rPr lang="pl-PL" sz="800" dirty="0"/>
              <a:t> (20) Reg</a:t>
            </a:r>
          </a:p>
          <a:p>
            <a:r>
              <a:rPr lang="pl-PL" sz="800" dirty="0"/>
              <a:t>C2: W</a:t>
            </a:r>
            <a:r>
              <a:rPr lang="de-DE" sz="800" dirty="0"/>
              <a:t>4</a:t>
            </a:r>
            <a:r>
              <a:rPr lang="pl-PL" sz="800" dirty="0"/>
              <a:t> (30) Reg</a:t>
            </a:r>
            <a:endParaRPr lang="de-DE" sz="800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D34D5D4-1BEA-4DDF-833C-7F97271EE55B}"/>
              </a:ext>
            </a:extLst>
          </p:cNvPr>
          <p:cNvSpPr/>
          <p:nvPr/>
        </p:nvSpPr>
        <p:spPr>
          <a:xfrm>
            <a:off x="6048585" y="1855152"/>
            <a:ext cx="93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C</a:t>
            </a:r>
            <a:r>
              <a:rPr lang="de-DE" sz="800" dirty="0"/>
              <a:t>3</a:t>
            </a:r>
            <a:r>
              <a:rPr lang="pl-PL" sz="800" dirty="0"/>
              <a:t>: </a:t>
            </a:r>
            <a:r>
              <a:rPr lang="de-DE" sz="800" dirty="0"/>
              <a:t>W1</a:t>
            </a:r>
            <a:r>
              <a:rPr lang="pl-PL" sz="800" dirty="0"/>
              <a:t> (1) Reg</a:t>
            </a:r>
          </a:p>
          <a:p>
            <a:r>
              <a:rPr lang="pl-PL" sz="800" dirty="0"/>
              <a:t>C</a:t>
            </a:r>
            <a:r>
              <a:rPr lang="de-DE" sz="800" dirty="0"/>
              <a:t>3</a:t>
            </a:r>
            <a:r>
              <a:rPr lang="pl-PL" sz="800" dirty="0"/>
              <a:t>: W</a:t>
            </a:r>
            <a:r>
              <a:rPr lang="de-DE" sz="800" dirty="0"/>
              <a:t>2</a:t>
            </a:r>
            <a:r>
              <a:rPr lang="pl-PL" sz="800" dirty="0"/>
              <a:t> (20) Ann</a:t>
            </a:r>
          </a:p>
          <a:p>
            <a:r>
              <a:rPr lang="pl-PL" sz="800" dirty="0"/>
              <a:t>C</a:t>
            </a:r>
            <a:r>
              <a:rPr lang="de-DE" sz="800" dirty="0"/>
              <a:t>3</a:t>
            </a:r>
            <a:r>
              <a:rPr lang="pl-PL" sz="800" dirty="0"/>
              <a:t>: W</a:t>
            </a:r>
            <a:r>
              <a:rPr lang="de-DE" sz="800" dirty="0"/>
              <a:t>3</a:t>
            </a:r>
            <a:r>
              <a:rPr lang="pl-PL" sz="800" dirty="0"/>
              <a:t> (20) Reg</a:t>
            </a:r>
          </a:p>
          <a:p>
            <a:r>
              <a:rPr lang="pl-PL" sz="800" dirty="0"/>
              <a:t>C</a:t>
            </a:r>
            <a:r>
              <a:rPr lang="de-DE" sz="800" dirty="0"/>
              <a:t>3</a:t>
            </a:r>
            <a:r>
              <a:rPr lang="pl-PL" sz="800" dirty="0"/>
              <a:t>: W</a:t>
            </a:r>
            <a:r>
              <a:rPr lang="de-DE" sz="800" dirty="0"/>
              <a:t>4</a:t>
            </a:r>
            <a:r>
              <a:rPr lang="pl-PL" sz="800" dirty="0"/>
              <a:t> (30) Reg</a:t>
            </a:r>
            <a:endParaRPr lang="de-DE" sz="8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639D9A3-DB7D-4C25-B358-C8FB38A16206}"/>
              </a:ext>
            </a:extLst>
          </p:cNvPr>
          <p:cNvSpPr/>
          <p:nvPr/>
        </p:nvSpPr>
        <p:spPr>
          <a:xfrm>
            <a:off x="6855412" y="1850162"/>
            <a:ext cx="93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C</a:t>
            </a:r>
            <a:r>
              <a:rPr lang="de-DE" sz="800" dirty="0"/>
              <a:t>4</a:t>
            </a:r>
            <a:r>
              <a:rPr lang="pl-PL" sz="800"/>
              <a:t>: W</a:t>
            </a:r>
            <a:r>
              <a:rPr lang="de-DE" sz="800"/>
              <a:t>1</a:t>
            </a:r>
            <a:r>
              <a:rPr lang="pl-PL" sz="800"/>
              <a:t> </a:t>
            </a:r>
            <a:r>
              <a:rPr lang="pl-PL" sz="800" dirty="0"/>
              <a:t>(1) Reg</a:t>
            </a:r>
          </a:p>
          <a:p>
            <a:r>
              <a:rPr lang="pl-PL" sz="800" dirty="0"/>
              <a:t>C</a:t>
            </a:r>
            <a:r>
              <a:rPr lang="de-DE" sz="800" dirty="0"/>
              <a:t>4</a:t>
            </a:r>
            <a:r>
              <a:rPr lang="pl-PL" sz="800" dirty="0"/>
              <a:t>: W</a:t>
            </a:r>
            <a:r>
              <a:rPr lang="de-DE" sz="800" dirty="0"/>
              <a:t>2</a:t>
            </a:r>
            <a:r>
              <a:rPr lang="pl-PL" sz="800" dirty="0"/>
              <a:t> (20) Ann</a:t>
            </a:r>
          </a:p>
          <a:p>
            <a:r>
              <a:rPr lang="pl-PL" sz="800" dirty="0"/>
              <a:t>C</a:t>
            </a:r>
            <a:r>
              <a:rPr lang="de-DE" sz="800" dirty="0"/>
              <a:t>4</a:t>
            </a:r>
            <a:r>
              <a:rPr lang="pl-PL" sz="800" dirty="0"/>
              <a:t>: W</a:t>
            </a:r>
            <a:r>
              <a:rPr lang="de-DE" sz="800" dirty="0"/>
              <a:t>3</a:t>
            </a:r>
            <a:r>
              <a:rPr lang="pl-PL" sz="800" dirty="0"/>
              <a:t> (20) Reg</a:t>
            </a:r>
          </a:p>
          <a:p>
            <a:r>
              <a:rPr lang="pl-PL" sz="800" dirty="0"/>
              <a:t>C</a:t>
            </a:r>
            <a:r>
              <a:rPr lang="de-DE" sz="800" dirty="0"/>
              <a:t>4</a:t>
            </a:r>
            <a:r>
              <a:rPr lang="pl-PL" sz="800" dirty="0"/>
              <a:t>: W</a:t>
            </a:r>
            <a:r>
              <a:rPr lang="de-DE" sz="800" dirty="0"/>
              <a:t>4</a:t>
            </a:r>
            <a:r>
              <a:rPr lang="pl-PL" sz="800" dirty="0"/>
              <a:t> (30) Reg</a:t>
            </a:r>
            <a:endParaRPr lang="de-DE" sz="8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739E8E1-FAE6-4BA8-98B1-27D48E2283C2}"/>
              </a:ext>
            </a:extLst>
          </p:cNvPr>
          <p:cNvSpPr txBox="1"/>
          <p:nvPr/>
        </p:nvSpPr>
        <p:spPr>
          <a:xfrm>
            <a:off x="4260935" y="3755935"/>
            <a:ext cx="897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C5:W1 (1) Reg</a:t>
            </a:r>
          </a:p>
          <a:p>
            <a:r>
              <a:rPr lang="de-DE" sz="800" dirty="0"/>
              <a:t>C5 W2 (20) Ann</a:t>
            </a:r>
          </a:p>
          <a:p>
            <a:r>
              <a:rPr lang="de-DE" sz="800" dirty="0"/>
              <a:t>C5: W3 (20) Reg</a:t>
            </a:r>
          </a:p>
          <a:p>
            <a:r>
              <a:rPr lang="de-DE" sz="800" dirty="0"/>
              <a:t>C5 W4 (30) Reg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3794273-D83C-41DE-B2D6-1C7D835F5691}"/>
              </a:ext>
            </a:extLst>
          </p:cNvPr>
          <p:cNvSpPr txBox="1"/>
          <p:nvPr/>
        </p:nvSpPr>
        <p:spPr>
          <a:xfrm>
            <a:off x="5241876" y="3763146"/>
            <a:ext cx="897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C6: W1 (1) Reg</a:t>
            </a:r>
          </a:p>
          <a:p>
            <a:r>
              <a:rPr lang="de-DE" sz="800" dirty="0"/>
              <a:t>C6 W2 (20) Ann</a:t>
            </a:r>
          </a:p>
          <a:p>
            <a:r>
              <a:rPr lang="de-DE" sz="800" dirty="0"/>
              <a:t>C6: W3 (20) Reg</a:t>
            </a:r>
          </a:p>
          <a:p>
            <a:r>
              <a:rPr lang="de-DE" sz="800" dirty="0"/>
              <a:t>C6 W4 (30) Reg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3B63089-DF8F-4AA1-A776-4B447121731D}"/>
              </a:ext>
            </a:extLst>
          </p:cNvPr>
          <p:cNvSpPr txBox="1"/>
          <p:nvPr/>
        </p:nvSpPr>
        <p:spPr>
          <a:xfrm>
            <a:off x="6097180" y="3741329"/>
            <a:ext cx="897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C7: W1 (1) Reg</a:t>
            </a:r>
          </a:p>
          <a:p>
            <a:r>
              <a:rPr lang="de-DE" sz="800" dirty="0"/>
              <a:t>C7 W2 (20) Ann</a:t>
            </a:r>
          </a:p>
          <a:p>
            <a:r>
              <a:rPr lang="de-DE" sz="800" dirty="0"/>
              <a:t>C7: W3 (20) Reg</a:t>
            </a:r>
          </a:p>
          <a:p>
            <a:r>
              <a:rPr lang="de-DE" sz="800" dirty="0"/>
              <a:t>C7 W4 (30) Reg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C9EF09E-0568-4693-9E10-E9332A86FB60}"/>
              </a:ext>
            </a:extLst>
          </p:cNvPr>
          <p:cNvSpPr txBox="1"/>
          <p:nvPr/>
        </p:nvSpPr>
        <p:spPr>
          <a:xfrm>
            <a:off x="4229499" y="2348880"/>
            <a:ext cx="935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C1: </a:t>
            </a:r>
            <a:r>
              <a:rPr lang="de-DE" sz="800" dirty="0" err="1"/>
              <a:t>Arima</a:t>
            </a:r>
            <a:endParaRPr lang="de-DE" sz="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8490D29-6CB6-4585-9ACB-487711E883A5}"/>
              </a:ext>
            </a:extLst>
          </p:cNvPr>
          <p:cNvSpPr txBox="1"/>
          <p:nvPr/>
        </p:nvSpPr>
        <p:spPr>
          <a:xfrm>
            <a:off x="5163920" y="2363840"/>
            <a:ext cx="948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C2:Arima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FB8D408-8DC9-4243-82E6-FD44731376C3}"/>
              </a:ext>
            </a:extLst>
          </p:cNvPr>
          <p:cNvSpPr txBox="1"/>
          <p:nvPr/>
        </p:nvSpPr>
        <p:spPr>
          <a:xfrm>
            <a:off x="6034296" y="2366229"/>
            <a:ext cx="948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C3:Arima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E559935-F6BA-4A7E-BB9D-2DF09F8B4634}"/>
              </a:ext>
            </a:extLst>
          </p:cNvPr>
          <p:cNvSpPr txBox="1"/>
          <p:nvPr/>
        </p:nvSpPr>
        <p:spPr>
          <a:xfrm>
            <a:off x="6866321" y="2393602"/>
            <a:ext cx="948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C4:Arima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06065E8-275C-40BD-9F80-B7F95EDEC68E}"/>
              </a:ext>
            </a:extLst>
          </p:cNvPr>
          <p:cNvSpPr txBox="1"/>
          <p:nvPr/>
        </p:nvSpPr>
        <p:spPr>
          <a:xfrm>
            <a:off x="4276230" y="4288530"/>
            <a:ext cx="948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C5:Arima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85E12AA-E4CA-4D64-B49A-3A0E6206E0D4}"/>
              </a:ext>
            </a:extLst>
          </p:cNvPr>
          <p:cNvSpPr txBox="1"/>
          <p:nvPr/>
        </p:nvSpPr>
        <p:spPr>
          <a:xfrm>
            <a:off x="5242297" y="4293676"/>
            <a:ext cx="948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C6:Arima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BCAFEE-3C4C-498F-8D37-30023D7F2550}"/>
              </a:ext>
            </a:extLst>
          </p:cNvPr>
          <p:cNvSpPr txBox="1"/>
          <p:nvPr/>
        </p:nvSpPr>
        <p:spPr>
          <a:xfrm>
            <a:off x="6118040" y="4288530"/>
            <a:ext cx="948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C7.Arima</a:t>
            </a: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27A3EB25-52D4-4BAE-AD42-1A651719BB33}"/>
              </a:ext>
            </a:extLst>
          </p:cNvPr>
          <p:cNvSpPr/>
          <p:nvPr/>
        </p:nvSpPr>
        <p:spPr>
          <a:xfrm>
            <a:off x="7963384" y="1938965"/>
            <a:ext cx="680399" cy="5761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8255286-1E3F-4572-9908-723D01E48E2E}"/>
              </a:ext>
            </a:extLst>
          </p:cNvPr>
          <p:cNvGrpSpPr/>
          <p:nvPr/>
        </p:nvGrpSpPr>
        <p:grpSpPr>
          <a:xfrm rot="3110073">
            <a:off x="8852674" y="1009646"/>
            <a:ext cx="476546" cy="694459"/>
            <a:chOff x="11222713" y="4468751"/>
            <a:chExt cx="701435" cy="1200648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B9F70A4-7259-46A5-82CF-86508DFC0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11194597" y="4950318"/>
              <a:ext cx="630400" cy="57416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597F13A9-F077-4ED4-877C-C191EBE35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1422703" y="4638265"/>
              <a:ext cx="441917" cy="360041"/>
            </a:xfrm>
            <a:prstGeom prst="rect">
              <a:avLst/>
            </a:prstGeom>
          </p:spPr>
        </p:pic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C67FB780-E84E-43D8-839D-A7124AC8D919}"/>
                </a:ext>
              </a:extLst>
            </p:cNvPr>
            <p:cNvSpPr/>
            <p:nvPr/>
          </p:nvSpPr>
          <p:spPr>
            <a:xfrm rot="7531011">
              <a:off x="11021642" y="4766892"/>
              <a:ext cx="1200648" cy="604365"/>
            </a:xfrm>
            <a:prstGeom prst="flowChartConnector">
              <a:avLst/>
            </a:prstGeom>
            <a:solidFill>
              <a:schemeClr val="accent2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D2455D41-CBA8-48DA-8C81-F6067CBA8E2E}"/>
              </a:ext>
            </a:extLst>
          </p:cNvPr>
          <p:cNvSpPr txBox="1"/>
          <p:nvPr/>
        </p:nvSpPr>
        <p:spPr>
          <a:xfrm>
            <a:off x="8703668" y="1685942"/>
            <a:ext cx="935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C1: </a:t>
            </a:r>
            <a:r>
              <a:rPr lang="de-DE" sz="800" dirty="0" err="1"/>
              <a:t>Arima</a:t>
            </a:r>
            <a:endParaRPr lang="de-DE" sz="8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67B8D57-30EC-4012-A555-61A98DCC18A4}"/>
              </a:ext>
            </a:extLst>
          </p:cNvPr>
          <p:cNvGrpSpPr/>
          <p:nvPr/>
        </p:nvGrpSpPr>
        <p:grpSpPr>
          <a:xfrm rot="1093800">
            <a:off x="9701137" y="1190184"/>
            <a:ext cx="651781" cy="374342"/>
            <a:chOff x="10260186" y="5453501"/>
            <a:chExt cx="959366" cy="647199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273A7CC-39BE-4E90-8202-9022462F2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260186" y="5694819"/>
              <a:ext cx="441917" cy="360041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2B617D5-C329-4481-BA90-FDEC45D04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 rot="18414931">
              <a:off x="10647791" y="5477739"/>
              <a:ext cx="543433" cy="494958"/>
            </a:xfrm>
            <a:prstGeom prst="rect">
              <a:avLst/>
            </a:prstGeom>
          </p:spPr>
        </p:pic>
        <p:sp>
          <p:nvSpPr>
            <p:cNvPr id="126" name="Flowchart: Connector 125">
              <a:extLst>
                <a:ext uri="{FF2B5EF4-FFF2-40B4-BE49-F238E27FC236}">
                  <a16:creationId xmlns:a16="http://schemas.microsoft.com/office/drawing/2014/main" id="{2E9F8CFC-44FD-4C63-A571-6D5B3C0E81C5}"/>
                </a:ext>
              </a:extLst>
            </p:cNvPr>
            <p:cNvSpPr/>
            <p:nvPr/>
          </p:nvSpPr>
          <p:spPr>
            <a:xfrm rot="15134782" flipV="1">
              <a:off x="10474988" y="5356136"/>
              <a:ext cx="547345" cy="941783"/>
            </a:xfrm>
            <a:prstGeom prst="flowChartConnector">
              <a:avLst/>
            </a:prstGeom>
            <a:solidFill>
              <a:schemeClr val="bg2">
                <a:lumMod val="9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200B444-55DC-4C70-96E3-1747AA646058}"/>
              </a:ext>
            </a:extLst>
          </p:cNvPr>
          <p:cNvSpPr/>
          <p:nvPr/>
        </p:nvSpPr>
        <p:spPr>
          <a:xfrm>
            <a:off x="9664247" y="1674795"/>
            <a:ext cx="6655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de-DE" sz="800" dirty="0">
                <a:solidFill>
                  <a:prstClr val="black"/>
                </a:solidFill>
              </a:rPr>
              <a:t>C2: </a:t>
            </a:r>
            <a:r>
              <a:rPr lang="de-DE" sz="800" dirty="0" err="1">
                <a:solidFill>
                  <a:prstClr val="black"/>
                </a:solidFill>
              </a:rPr>
              <a:t>Gboost</a:t>
            </a:r>
            <a:endParaRPr lang="de-DE" sz="800" dirty="0">
              <a:solidFill>
                <a:prstClr val="black"/>
              </a:solidFill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B3BD7C4-AB01-4D60-AEF7-5922A5ECD9DC}"/>
              </a:ext>
            </a:extLst>
          </p:cNvPr>
          <p:cNvGrpSpPr/>
          <p:nvPr/>
        </p:nvGrpSpPr>
        <p:grpSpPr>
          <a:xfrm>
            <a:off x="10508633" y="1247830"/>
            <a:ext cx="656728" cy="345754"/>
            <a:chOff x="9048328" y="5085184"/>
            <a:chExt cx="966648" cy="597773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B09E681C-0F86-4E7E-AA17-F03506136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40" t="22680" r="65029" b="62267"/>
            <a:stretch/>
          </p:blipFill>
          <p:spPr>
            <a:xfrm>
              <a:off x="9048328" y="5085184"/>
              <a:ext cx="630399" cy="430151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B8C724E9-B953-4BD1-B32F-E09804767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9464813" y="5271281"/>
              <a:ext cx="441917" cy="360041"/>
            </a:xfrm>
            <a:prstGeom prst="rect">
              <a:avLst/>
            </a:prstGeom>
          </p:spPr>
        </p:pic>
        <p:sp>
          <p:nvSpPr>
            <p:cNvPr id="142" name="Flowchart: Connector 141">
              <a:extLst>
                <a:ext uri="{FF2B5EF4-FFF2-40B4-BE49-F238E27FC236}">
                  <a16:creationId xmlns:a16="http://schemas.microsoft.com/office/drawing/2014/main" id="{2691E703-3ACC-4E75-8BD1-B603731486DD}"/>
                </a:ext>
              </a:extLst>
            </p:cNvPr>
            <p:cNvSpPr/>
            <p:nvPr/>
          </p:nvSpPr>
          <p:spPr>
            <a:xfrm rot="16200000">
              <a:off x="9252072" y="4920053"/>
              <a:ext cx="584024" cy="941784"/>
            </a:xfrm>
            <a:prstGeom prst="flowChartConnector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B063306-F314-4A7C-B90C-7C65E114DB96}"/>
              </a:ext>
            </a:extLst>
          </p:cNvPr>
          <p:cNvSpPr/>
          <p:nvPr/>
        </p:nvSpPr>
        <p:spPr>
          <a:xfrm>
            <a:off x="11274763" y="1676084"/>
            <a:ext cx="8931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l-PL" sz="800" dirty="0">
                <a:solidFill>
                  <a:prstClr val="black"/>
                </a:solidFill>
              </a:rPr>
              <a:t>C</a:t>
            </a:r>
            <a:r>
              <a:rPr lang="de-DE" sz="800" dirty="0">
                <a:solidFill>
                  <a:prstClr val="black"/>
                </a:solidFill>
              </a:rPr>
              <a:t>4</a:t>
            </a:r>
            <a:r>
              <a:rPr lang="pl-PL" sz="800" dirty="0">
                <a:solidFill>
                  <a:prstClr val="black"/>
                </a:solidFill>
              </a:rPr>
              <a:t>: W</a:t>
            </a:r>
            <a:r>
              <a:rPr lang="de-DE" sz="800" dirty="0">
                <a:solidFill>
                  <a:prstClr val="black"/>
                </a:solidFill>
              </a:rPr>
              <a:t>2</a:t>
            </a:r>
            <a:r>
              <a:rPr lang="pl-PL" sz="800" dirty="0">
                <a:solidFill>
                  <a:prstClr val="black"/>
                </a:solidFill>
              </a:rPr>
              <a:t> (20) Ann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37D770B-6481-4FF5-A315-EC0EC6F94654}"/>
              </a:ext>
            </a:extLst>
          </p:cNvPr>
          <p:cNvGrpSpPr/>
          <p:nvPr/>
        </p:nvGrpSpPr>
        <p:grpSpPr>
          <a:xfrm>
            <a:off x="11409871" y="1203701"/>
            <a:ext cx="470349" cy="402747"/>
            <a:chOff x="5551582" y="4452774"/>
            <a:chExt cx="1001490" cy="1112035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9B162C4A-7709-4F6B-B316-34E06B058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5559587" y="4937597"/>
              <a:ext cx="441917" cy="360041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F217BD02-5E3F-42C3-BFD1-DE4BBC338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037973" y="5117076"/>
              <a:ext cx="441917" cy="360041"/>
            </a:xfrm>
            <a:prstGeom prst="ellipse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99478A73-4018-40F0-9FE6-84FC71461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084419" y="4639295"/>
              <a:ext cx="441917" cy="360041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E02576B9-6288-4DB8-BD27-9BC559077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5710029" y="4493712"/>
              <a:ext cx="441917" cy="360041"/>
            </a:xfrm>
            <a:prstGeom prst="rect">
              <a:avLst/>
            </a:prstGeom>
          </p:spPr>
        </p:pic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3EF3FF26-7068-4D4D-8561-7F57A949F626}"/>
                </a:ext>
              </a:extLst>
            </p:cNvPr>
            <p:cNvSpPr/>
            <p:nvPr/>
          </p:nvSpPr>
          <p:spPr>
            <a:xfrm rot="7932370">
              <a:off x="5497330" y="4509068"/>
              <a:ext cx="1109993" cy="1001490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02BB134-777D-4709-B9C2-D0B4155A4EC6}"/>
              </a:ext>
            </a:extLst>
          </p:cNvPr>
          <p:cNvSpPr/>
          <p:nvPr/>
        </p:nvSpPr>
        <p:spPr>
          <a:xfrm>
            <a:off x="10488616" y="1668888"/>
            <a:ext cx="7232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de-DE" sz="800" dirty="0">
                <a:solidFill>
                  <a:prstClr val="black"/>
                </a:solidFill>
              </a:rPr>
              <a:t>C3: </a:t>
            </a:r>
            <a:r>
              <a:rPr lang="de-DE" sz="800" dirty="0" err="1">
                <a:solidFill>
                  <a:prstClr val="black"/>
                </a:solidFill>
              </a:rPr>
              <a:t>XGboost</a:t>
            </a:r>
            <a:endParaRPr lang="de-DE" sz="800" dirty="0">
              <a:solidFill>
                <a:prstClr val="black"/>
              </a:solidFill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EF6E37E-6556-46E6-AA60-3D14CF6A1F1C}"/>
              </a:ext>
            </a:extLst>
          </p:cNvPr>
          <p:cNvGrpSpPr/>
          <p:nvPr/>
        </p:nvGrpSpPr>
        <p:grpSpPr>
          <a:xfrm rot="5400000">
            <a:off x="8882716" y="2014369"/>
            <a:ext cx="503689" cy="522950"/>
            <a:chOff x="10592049" y="4709166"/>
            <a:chExt cx="832543" cy="930232"/>
          </a:xfrm>
        </p:grpSpPr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9DC5BC3D-E8D6-41DC-8CAC-1AD19635A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956701" y="4718696"/>
              <a:ext cx="441917" cy="360041"/>
            </a:xfrm>
            <a:prstGeom prst="ellipse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B296CA1B-3220-46E4-9F2F-8C131794A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611472" y="5115948"/>
              <a:ext cx="441917" cy="360041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69419EE2-50C7-4921-8AA4-35EFBA381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10600410" y="4747832"/>
              <a:ext cx="441917" cy="360041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478F0C57-C881-4761-9F19-671D39CAE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10802263" y="5128725"/>
              <a:ext cx="441917" cy="360041"/>
            </a:xfrm>
            <a:prstGeom prst="rect">
              <a:avLst/>
            </a:prstGeom>
          </p:spPr>
        </p:pic>
        <p:sp>
          <p:nvSpPr>
            <p:cNvPr id="180" name="Flowchart: Connector 179">
              <a:extLst>
                <a:ext uri="{FF2B5EF4-FFF2-40B4-BE49-F238E27FC236}">
                  <a16:creationId xmlns:a16="http://schemas.microsoft.com/office/drawing/2014/main" id="{292D97AF-611E-4BFE-A225-714B1B90892C}"/>
                </a:ext>
              </a:extLst>
            </p:cNvPr>
            <p:cNvSpPr/>
            <p:nvPr/>
          </p:nvSpPr>
          <p:spPr>
            <a:xfrm rot="10800000">
              <a:off x="10592049" y="4709166"/>
              <a:ext cx="832543" cy="930232"/>
            </a:xfrm>
            <a:prstGeom prst="flowChartConnector">
              <a:avLst/>
            </a:prstGeom>
            <a:solidFill>
              <a:schemeClr val="accent6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C249DA4-15F2-4E01-8BDF-AB3B9D561028}"/>
              </a:ext>
            </a:extLst>
          </p:cNvPr>
          <p:cNvSpPr/>
          <p:nvPr/>
        </p:nvSpPr>
        <p:spPr>
          <a:xfrm>
            <a:off x="8752201" y="2607669"/>
            <a:ext cx="7008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800" dirty="0">
                <a:solidFill>
                  <a:prstClr val="black"/>
                </a:solidFill>
              </a:rPr>
              <a:t>C5 </a:t>
            </a:r>
            <a:r>
              <a:rPr lang="de-DE" sz="800" dirty="0" err="1">
                <a:solidFill>
                  <a:prstClr val="black"/>
                </a:solidFill>
              </a:rPr>
              <a:t>XGboost</a:t>
            </a:r>
            <a:endParaRPr lang="de-DE" sz="800" dirty="0">
              <a:solidFill>
                <a:prstClr val="black"/>
              </a:soli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6E607E4-3756-48C8-8D05-C345E430973C}"/>
              </a:ext>
            </a:extLst>
          </p:cNvPr>
          <p:cNvGrpSpPr/>
          <p:nvPr/>
        </p:nvGrpSpPr>
        <p:grpSpPr>
          <a:xfrm>
            <a:off x="9786917" y="2129124"/>
            <a:ext cx="542897" cy="368660"/>
            <a:chOff x="8810435" y="3928895"/>
            <a:chExt cx="1101989" cy="738674"/>
          </a:xfrm>
        </p:grpSpPr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9025A067-1C38-4326-9B2F-27A1AC764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44" t="58937" r="86137" b="23830"/>
            <a:stretch/>
          </p:blipFill>
          <p:spPr>
            <a:xfrm>
              <a:off x="8898790" y="4025600"/>
              <a:ext cx="504056" cy="633535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DFD93740-CFDB-4758-A0CC-CA52C3571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9323201" y="3975811"/>
              <a:ext cx="441917" cy="463198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704962DD-ECAC-4B56-B02B-EF12BE811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086199" y="4262461"/>
              <a:ext cx="36000" cy="46315"/>
            </a:xfrm>
            <a:prstGeom prst="ellipse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FFB0C916-1912-480B-A6A0-778B640FB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122207" y="4226461"/>
              <a:ext cx="36000" cy="46315"/>
            </a:xfrm>
            <a:prstGeom prst="ellipse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C0475467-9C59-4096-811F-D9ACCAC81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73" t="19657" r="93766" b="77823"/>
            <a:stretch/>
          </p:blipFill>
          <p:spPr>
            <a:xfrm>
              <a:off x="9274607" y="4190453"/>
              <a:ext cx="36000" cy="46315"/>
            </a:xfrm>
            <a:prstGeom prst="ellipse">
              <a:avLst/>
            </a:prstGeom>
          </p:spPr>
        </p:pic>
        <p:sp>
          <p:nvSpPr>
            <p:cNvPr id="194" name="Flowchart: Connector 193">
              <a:extLst>
                <a:ext uri="{FF2B5EF4-FFF2-40B4-BE49-F238E27FC236}">
                  <a16:creationId xmlns:a16="http://schemas.microsoft.com/office/drawing/2014/main" id="{DFBE3478-09D3-41FA-A18F-BF4B8096009B}"/>
                </a:ext>
              </a:extLst>
            </p:cNvPr>
            <p:cNvSpPr/>
            <p:nvPr/>
          </p:nvSpPr>
          <p:spPr>
            <a:xfrm>
              <a:off x="8810435" y="3928895"/>
              <a:ext cx="1101989" cy="738674"/>
            </a:xfrm>
            <a:prstGeom prst="flowChartConnector">
              <a:avLst/>
            </a:prstGeom>
            <a:solidFill>
              <a:schemeClr val="accent5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7E1EAC5-1FBD-4B95-BDB2-64FC2BE581F8}"/>
              </a:ext>
            </a:extLst>
          </p:cNvPr>
          <p:cNvSpPr/>
          <p:nvPr/>
        </p:nvSpPr>
        <p:spPr>
          <a:xfrm>
            <a:off x="9653261" y="2575850"/>
            <a:ext cx="6655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de-DE" sz="800" dirty="0">
                <a:solidFill>
                  <a:prstClr val="black"/>
                </a:solidFill>
              </a:rPr>
              <a:t>C6: </a:t>
            </a:r>
            <a:r>
              <a:rPr lang="de-DE" sz="800" dirty="0" err="1">
                <a:solidFill>
                  <a:prstClr val="black"/>
                </a:solidFill>
              </a:rPr>
              <a:t>Gboost</a:t>
            </a:r>
            <a:endParaRPr lang="de-DE" sz="800" dirty="0">
              <a:solidFill>
                <a:prstClr val="black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65BD618-9961-4DE6-BB0C-99C01446D99A}"/>
              </a:ext>
            </a:extLst>
          </p:cNvPr>
          <p:cNvGrpSpPr/>
          <p:nvPr/>
        </p:nvGrpSpPr>
        <p:grpSpPr>
          <a:xfrm>
            <a:off x="10694468" y="1963536"/>
            <a:ext cx="624903" cy="444907"/>
            <a:chOff x="6383801" y="2849864"/>
            <a:chExt cx="1187275" cy="1026913"/>
          </a:xfrm>
        </p:grpSpPr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203BE76B-FF25-4A78-884A-25C18C08D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16667577">
              <a:off x="6931972" y="3457428"/>
              <a:ext cx="441917" cy="360041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784AE3A-FB6E-49F8-B257-17D2F00F7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734" t="59403" r="62236" b="20504"/>
            <a:stretch/>
          </p:blipFill>
          <p:spPr>
            <a:xfrm>
              <a:off x="6936476" y="2924944"/>
              <a:ext cx="630400" cy="574167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7B225F1D-6BE5-4430-944A-5D37319B3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>
              <a:off x="6544861" y="3050187"/>
              <a:ext cx="441917" cy="360041"/>
            </a:xfrm>
            <a:prstGeom prst="ellipse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2FA6DC56-B6A1-438B-B6C6-F5C967C40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14" t="17317" r="88555" b="70084"/>
            <a:stretch/>
          </p:blipFill>
          <p:spPr>
            <a:xfrm rot="222128">
              <a:off x="6383801" y="3280464"/>
              <a:ext cx="441917" cy="360041"/>
            </a:xfrm>
            <a:prstGeom prst="rect">
              <a:avLst/>
            </a:prstGeom>
          </p:spPr>
        </p:pic>
        <p:sp>
          <p:nvSpPr>
            <p:cNvPr id="200" name="Flowchart: Connector 199">
              <a:extLst>
                <a:ext uri="{FF2B5EF4-FFF2-40B4-BE49-F238E27FC236}">
                  <a16:creationId xmlns:a16="http://schemas.microsoft.com/office/drawing/2014/main" id="{3D9DEC2E-4F01-4D89-92DE-1A92FECC5267}"/>
                </a:ext>
              </a:extLst>
            </p:cNvPr>
            <p:cNvSpPr/>
            <p:nvPr/>
          </p:nvSpPr>
          <p:spPr>
            <a:xfrm rot="9796178">
              <a:off x="6440847" y="2849864"/>
              <a:ext cx="1130229" cy="1026913"/>
            </a:xfrm>
            <a:prstGeom prst="flowChartConnector">
              <a:avLst/>
            </a:prstGeom>
            <a:solidFill>
              <a:schemeClr val="accent3">
                <a:alpha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7DE2332-39E2-4D4D-9C9B-A0DDA65675F7}"/>
              </a:ext>
            </a:extLst>
          </p:cNvPr>
          <p:cNvSpPr/>
          <p:nvPr/>
        </p:nvSpPr>
        <p:spPr>
          <a:xfrm>
            <a:off x="10596466" y="2594325"/>
            <a:ext cx="8627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de-DE" sz="800" dirty="0">
                <a:solidFill>
                  <a:prstClr val="black"/>
                </a:solidFill>
              </a:rPr>
              <a:t>C7 W4 (30) Reg</a:t>
            </a:r>
          </a:p>
        </p:txBody>
      </p:sp>
      <p:graphicFrame>
        <p:nvGraphicFramePr>
          <p:cNvPr id="201" name="Tabelle 3">
            <a:extLst>
              <a:ext uri="{FF2B5EF4-FFF2-40B4-BE49-F238E27FC236}">
                <a16:creationId xmlns:a16="http://schemas.microsoft.com/office/drawing/2014/main" id="{412A6417-561A-47FB-BAE4-561F8FA8E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130790"/>
              </p:ext>
            </p:extLst>
          </p:nvPr>
        </p:nvGraphicFramePr>
        <p:xfrm>
          <a:off x="3890562" y="4935084"/>
          <a:ext cx="3925718" cy="17388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22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Performance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67">
                <a:tc>
                  <a:txBody>
                    <a:bodyPr/>
                    <a:lstStyle/>
                    <a:p>
                      <a:pPr algn="l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Combine Model-1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248.7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7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Combine Model-2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247.0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7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Combine Model-3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246.8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658888"/>
                  </a:ext>
                </a:extLst>
              </a:tr>
              <a:tr h="3477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Combine Model-4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3600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100000"/>
                        <a:buFont typeface="Wingdings 3" panose="05040102010807070707" pitchFamily="18" charset="2"/>
                        <a:buNone/>
                        <a:tabLst>
                          <a:tab pos="360000" algn="l"/>
                        </a:tabLst>
                      </a:pPr>
                      <a:r>
                        <a:rPr lang="de-DE" sz="1200" kern="1200" baseline="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245.8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976762"/>
                  </a:ext>
                </a:extLst>
              </a:tr>
            </a:tbl>
          </a:graphicData>
        </a:graphic>
      </p:graphicFrame>
      <p:grpSp>
        <p:nvGrpSpPr>
          <p:cNvPr id="189" name="METRO ICON - crown">
            <a:extLst>
              <a:ext uri="{FF2B5EF4-FFF2-40B4-BE49-F238E27FC236}">
                <a16:creationId xmlns:a16="http://schemas.microsoft.com/office/drawing/2014/main" id="{0A162CE3-0C31-45F0-B2F3-096DAAC36733}"/>
              </a:ext>
            </a:extLst>
          </p:cNvPr>
          <p:cNvGrpSpPr>
            <a:grpSpLocks noChangeAspect="1"/>
          </p:cNvGrpSpPr>
          <p:nvPr/>
        </p:nvGrpSpPr>
        <p:grpSpPr bwMode="black">
          <a:xfrm rot="18568697">
            <a:off x="3670916" y="6267795"/>
            <a:ext cx="330174" cy="272918"/>
            <a:chOff x="10992197" y="2506096"/>
            <a:chExt cx="571357" cy="472277"/>
          </a:xfrm>
          <a:solidFill>
            <a:srgbClr val="FFC000"/>
          </a:solidFill>
        </p:grpSpPr>
        <p:sp>
          <p:nvSpPr>
            <p:cNvPr id="190" name="Freeform 18">
              <a:extLst>
                <a:ext uri="{FF2B5EF4-FFF2-40B4-BE49-F238E27FC236}">
                  <a16:creationId xmlns:a16="http://schemas.microsoft.com/office/drawing/2014/main" id="{C16518AB-8B0D-4153-AF05-1B6AF8220D96}"/>
                </a:ext>
              </a:extLst>
            </p:cNvPr>
            <p:cNvSpPr>
              <a:spLocks/>
            </p:cNvSpPr>
            <p:nvPr/>
          </p:nvSpPr>
          <p:spPr bwMode="black">
            <a:xfrm>
              <a:off x="10992197" y="2506096"/>
              <a:ext cx="571357" cy="356684"/>
            </a:xfrm>
            <a:custGeom>
              <a:avLst/>
              <a:gdLst>
                <a:gd name="T0" fmla="*/ 192 w 243"/>
                <a:gd name="T1" fmla="*/ 151 h 151"/>
                <a:gd name="T2" fmla="*/ 52 w 243"/>
                <a:gd name="T3" fmla="*/ 151 h 151"/>
                <a:gd name="T4" fmla="*/ 47 w 243"/>
                <a:gd name="T5" fmla="*/ 125 h 151"/>
                <a:gd name="T6" fmla="*/ 36 w 243"/>
                <a:gd name="T7" fmla="*/ 98 h 151"/>
                <a:gd name="T8" fmla="*/ 31 w 243"/>
                <a:gd name="T9" fmla="*/ 93 h 151"/>
                <a:gd name="T10" fmla="*/ 24 w 243"/>
                <a:gd name="T11" fmla="*/ 91 h 151"/>
                <a:gd name="T12" fmla="*/ 1 w 243"/>
                <a:gd name="T13" fmla="*/ 72 h 151"/>
                <a:gd name="T14" fmla="*/ 21 w 243"/>
                <a:gd name="T15" fmla="*/ 51 h 151"/>
                <a:gd name="T16" fmla="*/ 41 w 243"/>
                <a:gd name="T17" fmla="*/ 73 h 151"/>
                <a:gd name="T18" fmla="*/ 52 w 243"/>
                <a:gd name="T19" fmla="*/ 93 h 151"/>
                <a:gd name="T20" fmla="*/ 97 w 243"/>
                <a:gd name="T21" fmla="*/ 90 h 151"/>
                <a:gd name="T22" fmla="*/ 114 w 243"/>
                <a:gd name="T23" fmla="*/ 64 h 151"/>
                <a:gd name="T24" fmla="*/ 115 w 243"/>
                <a:gd name="T25" fmla="*/ 55 h 151"/>
                <a:gd name="T26" fmla="*/ 109 w 243"/>
                <a:gd name="T27" fmla="*/ 36 h 151"/>
                <a:gd name="T28" fmla="*/ 103 w 243"/>
                <a:gd name="T29" fmla="*/ 14 h 151"/>
                <a:gd name="T30" fmla="*/ 121 w 243"/>
                <a:gd name="T31" fmla="*/ 1 h 151"/>
                <a:gd name="T32" fmla="*/ 140 w 243"/>
                <a:gd name="T33" fmla="*/ 12 h 151"/>
                <a:gd name="T34" fmla="*/ 137 w 243"/>
                <a:gd name="T35" fmla="*/ 33 h 151"/>
                <a:gd name="T36" fmla="*/ 136 w 243"/>
                <a:gd name="T37" fmla="*/ 35 h 151"/>
                <a:gd name="T38" fmla="*/ 128 w 243"/>
                <a:gd name="T39" fmla="*/ 59 h 151"/>
                <a:gd name="T40" fmla="*/ 148 w 243"/>
                <a:gd name="T41" fmla="*/ 91 h 151"/>
                <a:gd name="T42" fmla="*/ 196 w 243"/>
                <a:gd name="T43" fmla="*/ 90 h 151"/>
                <a:gd name="T44" fmla="*/ 203 w 243"/>
                <a:gd name="T45" fmla="*/ 74 h 151"/>
                <a:gd name="T46" fmla="*/ 220 w 243"/>
                <a:gd name="T47" fmla="*/ 51 h 151"/>
                <a:gd name="T48" fmla="*/ 242 w 243"/>
                <a:gd name="T49" fmla="*/ 69 h 151"/>
                <a:gd name="T50" fmla="*/ 220 w 243"/>
                <a:gd name="T51" fmla="*/ 91 h 151"/>
                <a:gd name="T52" fmla="*/ 210 w 243"/>
                <a:gd name="T53" fmla="*/ 95 h 151"/>
                <a:gd name="T54" fmla="*/ 199 w 243"/>
                <a:gd name="T55" fmla="*/ 115 h 151"/>
                <a:gd name="T56" fmla="*/ 192 w 243"/>
                <a:gd name="T57" fmla="*/ 149 h 151"/>
                <a:gd name="T58" fmla="*/ 192 w 243"/>
                <a:gd name="T5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3" h="151">
                  <a:moveTo>
                    <a:pt x="192" y="151"/>
                  </a:moveTo>
                  <a:cubicBezTo>
                    <a:pt x="145" y="151"/>
                    <a:pt x="98" y="151"/>
                    <a:pt x="52" y="151"/>
                  </a:cubicBezTo>
                  <a:cubicBezTo>
                    <a:pt x="50" y="142"/>
                    <a:pt x="49" y="133"/>
                    <a:pt x="47" y="125"/>
                  </a:cubicBezTo>
                  <a:cubicBezTo>
                    <a:pt x="45" y="115"/>
                    <a:pt x="42" y="106"/>
                    <a:pt x="36" y="98"/>
                  </a:cubicBezTo>
                  <a:cubicBezTo>
                    <a:pt x="35" y="96"/>
                    <a:pt x="33" y="94"/>
                    <a:pt x="31" y="93"/>
                  </a:cubicBezTo>
                  <a:cubicBezTo>
                    <a:pt x="29" y="92"/>
                    <a:pt x="26" y="91"/>
                    <a:pt x="24" y="91"/>
                  </a:cubicBezTo>
                  <a:cubicBezTo>
                    <a:pt x="12" y="92"/>
                    <a:pt x="2" y="84"/>
                    <a:pt x="1" y="72"/>
                  </a:cubicBezTo>
                  <a:cubicBezTo>
                    <a:pt x="0" y="61"/>
                    <a:pt x="10" y="51"/>
                    <a:pt x="21" y="51"/>
                  </a:cubicBezTo>
                  <a:cubicBezTo>
                    <a:pt x="33" y="50"/>
                    <a:pt x="43" y="61"/>
                    <a:pt x="41" y="73"/>
                  </a:cubicBezTo>
                  <a:cubicBezTo>
                    <a:pt x="40" y="84"/>
                    <a:pt x="42" y="88"/>
                    <a:pt x="52" y="93"/>
                  </a:cubicBezTo>
                  <a:cubicBezTo>
                    <a:pt x="67" y="99"/>
                    <a:pt x="82" y="100"/>
                    <a:pt x="97" y="90"/>
                  </a:cubicBezTo>
                  <a:cubicBezTo>
                    <a:pt x="106" y="84"/>
                    <a:pt x="111" y="75"/>
                    <a:pt x="114" y="64"/>
                  </a:cubicBezTo>
                  <a:cubicBezTo>
                    <a:pt x="115" y="61"/>
                    <a:pt x="115" y="58"/>
                    <a:pt x="115" y="55"/>
                  </a:cubicBezTo>
                  <a:cubicBezTo>
                    <a:pt x="116" y="47"/>
                    <a:pt x="114" y="41"/>
                    <a:pt x="109" y="36"/>
                  </a:cubicBezTo>
                  <a:cubicBezTo>
                    <a:pt x="102" y="30"/>
                    <a:pt x="100" y="22"/>
                    <a:pt x="103" y="14"/>
                  </a:cubicBezTo>
                  <a:cubicBezTo>
                    <a:pt x="106" y="6"/>
                    <a:pt x="112" y="1"/>
                    <a:pt x="121" y="1"/>
                  </a:cubicBezTo>
                  <a:cubicBezTo>
                    <a:pt x="128" y="0"/>
                    <a:pt x="136" y="5"/>
                    <a:pt x="140" y="12"/>
                  </a:cubicBezTo>
                  <a:cubicBezTo>
                    <a:pt x="143" y="18"/>
                    <a:pt x="142" y="27"/>
                    <a:pt x="137" y="33"/>
                  </a:cubicBezTo>
                  <a:cubicBezTo>
                    <a:pt x="137" y="34"/>
                    <a:pt x="136" y="34"/>
                    <a:pt x="136" y="35"/>
                  </a:cubicBezTo>
                  <a:cubicBezTo>
                    <a:pt x="128" y="41"/>
                    <a:pt x="127" y="50"/>
                    <a:pt x="128" y="59"/>
                  </a:cubicBezTo>
                  <a:cubicBezTo>
                    <a:pt x="131" y="72"/>
                    <a:pt x="136" y="84"/>
                    <a:pt x="148" y="91"/>
                  </a:cubicBezTo>
                  <a:cubicBezTo>
                    <a:pt x="161" y="100"/>
                    <a:pt x="183" y="99"/>
                    <a:pt x="196" y="90"/>
                  </a:cubicBezTo>
                  <a:cubicBezTo>
                    <a:pt x="201" y="86"/>
                    <a:pt x="204" y="81"/>
                    <a:pt x="203" y="74"/>
                  </a:cubicBezTo>
                  <a:cubicBezTo>
                    <a:pt x="200" y="63"/>
                    <a:pt x="208" y="52"/>
                    <a:pt x="220" y="51"/>
                  </a:cubicBezTo>
                  <a:cubicBezTo>
                    <a:pt x="231" y="49"/>
                    <a:pt x="241" y="58"/>
                    <a:pt x="242" y="69"/>
                  </a:cubicBezTo>
                  <a:cubicBezTo>
                    <a:pt x="243" y="82"/>
                    <a:pt x="233" y="92"/>
                    <a:pt x="220" y="91"/>
                  </a:cubicBezTo>
                  <a:cubicBezTo>
                    <a:pt x="216" y="90"/>
                    <a:pt x="213" y="92"/>
                    <a:pt x="210" y="95"/>
                  </a:cubicBezTo>
                  <a:cubicBezTo>
                    <a:pt x="205" y="101"/>
                    <a:pt x="202" y="108"/>
                    <a:pt x="199" y="115"/>
                  </a:cubicBezTo>
                  <a:cubicBezTo>
                    <a:pt x="195" y="126"/>
                    <a:pt x="193" y="137"/>
                    <a:pt x="192" y="149"/>
                  </a:cubicBezTo>
                  <a:cubicBezTo>
                    <a:pt x="192" y="150"/>
                    <a:pt x="192" y="150"/>
                    <a:pt x="192" y="15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A8CEE7F1-91C6-41CA-9D05-3E8B323515C2}"/>
                </a:ext>
              </a:extLst>
            </p:cNvPr>
            <p:cNvSpPr>
              <a:spLocks/>
            </p:cNvSpPr>
            <p:nvPr/>
          </p:nvSpPr>
          <p:spPr bwMode="black">
            <a:xfrm>
              <a:off x="11114393" y="2909017"/>
              <a:ext cx="330264" cy="69356"/>
            </a:xfrm>
            <a:custGeom>
              <a:avLst/>
              <a:gdLst>
                <a:gd name="T0" fmla="*/ 140 w 140"/>
                <a:gd name="T1" fmla="*/ 30 h 30"/>
                <a:gd name="T2" fmla="*/ 0 w 140"/>
                <a:gd name="T3" fmla="*/ 30 h 30"/>
                <a:gd name="T4" fmla="*/ 0 w 140"/>
                <a:gd name="T5" fmla="*/ 0 h 30"/>
                <a:gd name="T6" fmla="*/ 140 w 140"/>
                <a:gd name="T7" fmla="*/ 0 h 30"/>
                <a:gd name="T8" fmla="*/ 140 w 14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0">
                  <a:moveTo>
                    <a:pt x="140" y="30"/>
                  </a:moveTo>
                  <a:cubicBezTo>
                    <a:pt x="93" y="30"/>
                    <a:pt x="46" y="30"/>
                    <a:pt x="0" y="30"/>
                  </a:cubicBezTo>
                  <a:cubicBezTo>
                    <a:pt x="0" y="20"/>
                    <a:pt x="0" y="10"/>
                    <a:pt x="0" y="0"/>
                  </a:cubicBezTo>
                  <a:cubicBezTo>
                    <a:pt x="46" y="0"/>
                    <a:pt x="93" y="0"/>
                    <a:pt x="140" y="0"/>
                  </a:cubicBezTo>
                  <a:cubicBezTo>
                    <a:pt x="140" y="10"/>
                    <a:pt x="140" y="20"/>
                    <a:pt x="140" y="3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202" name="Picture 201">
            <a:extLst>
              <a:ext uri="{FF2B5EF4-FFF2-40B4-BE49-F238E27FC236}">
                <a16:creationId xmlns:a16="http://schemas.microsoft.com/office/drawing/2014/main" id="{935D821D-4967-4948-85C9-FAD883732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331" y="4734790"/>
            <a:ext cx="2209274" cy="939134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621DBB2-A4A3-4CB2-9501-E94805E7F86D}"/>
              </a:ext>
            </a:extLst>
          </p:cNvPr>
          <p:cNvGrpSpPr/>
          <p:nvPr/>
        </p:nvGrpSpPr>
        <p:grpSpPr>
          <a:xfrm>
            <a:off x="420307" y="1124390"/>
            <a:ext cx="3305372" cy="2272672"/>
            <a:chOff x="1062428" y="4426355"/>
            <a:chExt cx="3305372" cy="2272672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AD4459E-1E31-45F9-8291-4CE18D59F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415" y="4463141"/>
              <a:ext cx="360040" cy="217906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698D64C-BA51-4571-A1F7-54D5D9E5F3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2112" y="4434977"/>
              <a:ext cx="1980513" cy="218309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03BF0D0-B43D-4A37-A3F0-2547D593E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187" y="4426355"/>
              <a:ext cx="1355334" cy="22726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988FA980-D195-47E7-B435-3D38AAC44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048" y="5130376"/>
              <a:ext cx="2228609" cy="152836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D83D72A-53C0-4ECA-9913-DCE161DA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428" y="4787356"/>
              <a:ext cx="2451720" cy="189060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9BC7DED-A598-47FC-BD02-2D1FB01EF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701" y="6037323"/>
              <a:ext cx="3207099" cy="56352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D7389B9B-8022-4437-8256-76620DA35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241" y="4987560"/>
              <a:ext cx="3009823" cy="167388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977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70056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664926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1E34C-D48F-4B9F-81F1-0A8A826D2430}"/>
              </a:ext>
            </a:extLst>
          </p:cNvPr>
          <p:cNvSpPr txBox="1"/>
          <p:nvPr/>
        </p:nvSpPr>
        <p:spPr>
          <a:xfrm>
            <a:off x="2647964" y="131538"/>
            <a:ext cx="689612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(Modeling)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8D6C6-159B-423F-B44C-A285387300CC}"/>
              </a:ext>
            </a:extLst>
          </p:cNvPr>
          <p:cNvSpPr txBox="1"/>
          <p:nvPr/>
        </p:nvSpPr>
        <p:spPr>
          <a:xfrm>
            <a:off x="7614726" y="1559653"/>
            <a:ext cx="4205799" cy="67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"/>
              </a:spcAft>
            </a:pPr>
            <a:r>
              <a:rPr lang="de-DE" sz="2000" b="1" spc="-53" dirty="0">
                <a:solidFill>
                  <a:schemeClr val="accent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ARIMA Model</a:t>
            </a:r>
          </a:p>
          <a:p>
            <a:pPr>
              <a:spcAft>
                <a:spcPts val="150"/>
              </a:spcAft>
            </a:pPr>
            <a:r>
              <a:rPr lang="de-DE" sz="1600" dirty="0"/>
              <a:t>Pure time </a:t>
            </a:r>
            <a:r>
              <a:rPr lang="de-DE" sz="1600" dirty="0" err="1"/>
              <a:t>series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endParaRPr lang="de-DE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35835-2CAA-4A16-9082-4DC6649A33D2}"/>
              </a:ext>
            </a:extLst>
          </p:cNvPr>
          <p:cNvSpPr txBox="1"/>
          <p:nvPr/>
        </p:nvSpPr>
        <p:spPr>
          <a:xfrm>
            <a:off x="7614726" y="2792679"/>
            <a:ext cx="4205799" cy="91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50"/>
              </a:spcAft>
            </a:pPr>
            <a:r>
              <a:rPr lang="de-DE" sz="2000" b="1" spc="-53" dirty="0" err="1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Windowing</a:t>
            </a:r>
            <a:r>
              <a:rPr lang="de-DE" sz="2000" b="1" spc="-53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Approach</a:t>
            </a:r>
          </a:p>
          <a:p>
            <a:pPr lvl="0">
              <a:spcAft>
                <a:spcPts val="150"/>
              </a:spcAft>
            </a:pPr>
            <a:r>
              <a:rPr lang="de-DE" sz="1600" dirty="0" err="1">
                <a:solidFill>
                  <a:srgbClr val="1E325A"/>
                </a:solidFill>
              </a:rPr>
              <a:t>Treating</a:t>
            </a:r>
            <a:r>
              <a:rPr lang="de-DE" sz="1600" dirty="0">
                <a:solidFill>
                  <a:srgbClr val="1E325A"/>
                </a:solidFill>
              </a:rPr>
              <a:t> time </a:t>
            </a:r>
            <a:r>
              <a:rPr lang="de-DE" sz="1600" dirty="0" err="1">
                <a:solidFill>
                  <a:srgbClr val="1E325A"/>
                </a:solidFill>
              </a:rPr>
              <a:t>series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forecast</a:t>
            </a:r>
            <a:r>
              <a:rPr lang="de-DE" sz="1600" dirty="0">
                <a:solidFill>
                  <a:srgbClr val="1E325A"/>
                </a:solidFill>
              </a:rPr>
              <a:t> a </a:t>
            </a:r>
            <a:r>
              <a:rPr lang="de-DE" sz="1600" dirty="0" err="1">
                <a:solidFill>
                  <a:srgbClr val="1E325A"/>
                </a:solidFill>
              </a:rPr>
              <a:t>regression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problem</a:t>
            </a:r>
            <a:endParaRPr lang="de-DE" sz="1600" dirty="0">
              <a:solidFill>
                <a:srgbClr val="1E325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F6CC1-183E-4719-953A-F39F1C005112}"/>
              </a:ext>
            </a:extLst>
          </p:cNvPr>
          <p:cNvSpPr txBox="1"/>
          <p:nvPr/>
        </p:nvSpPr>
        <p:spPr>
          <a:xfrm>
            <a:off x="7614726" y="5592797"/>
            <a:ext cx="4205799" cy="67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50"/>
              </a:spcAft>
            </a:pPr>
            <a:r>
              <a:rPr lang="de-DE" sz="2000" b="1" spc="-53" dirty="0" err="1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Combined</a:t>
            </a:r>
            <a:r>
              <a:rPr lang="de-DE" sz="2000" b="1" spc="-53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Model</a:t>
            </a:r>
          </a:p>
          <a:p>
            <a:pPr lvl="0">
              <a:spcAft>
                <a:spcPts val="150"/>
              </a:spcAft>
            </a:pPr>
            <a:r>
              <a:rPr lang="de-DE" sz="1600" dirty="0">
                <a:solidFill>
                  <a:srgbClr val="1E325A"/>
                </a:solidFill>
              </a:rPr>
              <a:t>Train different </a:t>
            </a:r>
            <a:r>
              <a:rPr lang="de-DE" sz="1600" dirty="0" err="1">
                <a:solidFill>
                  <a:srgbClr val="1E325A"/>
                </a:solidFill>
              </a:rPr>
              <a:t>models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for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each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cluster</a:t>
            </a:r>
            <a:endParaRPr lang="de-DE" sz="1600" dirty="0">
              <a:solidFill>
                <a:srgbClr val="1E325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9A2C4-040E-4BF9-AAB7-62F02C4D5B9E}"/>
              </a:ext>
            </a:extLst>
          </p:cNvPr>
          <p:cNvSpPr txBox="1"/>
          <p:nvPr/>
        </p:nvSpPr>
        <p:spPr>
          <a:xfrm>
            <a:off x="7614726" y="4179594"/>
            <a:ext cx="4205799" cy="91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50"/>
              </a:spcAft>
            </a:pPr>
            <a:r>
              <a:rPr lang="de-DE" sz="2000" b="1" spc="-53" dirty="0">
                <a:solidFill>
                  <a:schemeClr val="accent3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Regression Model</a:t>
            </a:r>
          </a:p>
          <a:p>
            <a:pPr lvl="0">
              <a:spcAft>
                <a:spcPts val="150"/>
              </a:spcAft>
            </a:pPr>
            <a:r>
              <a:rPr lang="de-DE" sz="1600" dirty="0" err="1">
                <a:solidFill>
                  <a:srgbClr val="1E325A"/>
                </a:solidFill>
              </a:rPr>
              <a:t>Predict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daily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unit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sales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for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each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day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by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using</a:t>
            </a:r>
            <a:r>
              <a:rPr lang="de-DE" sz="1600" dirty="0">
                <a:solidFill>
                  <a:srgbClr val="1E325A"/>
                </a:solidFill>
              </a:rPr>
              <a:t> </a:t>
            </a:r>
            <a:r>
              <a:rPr lang="de-DE" sz="1600" dirty="0" err="1">
                <a:solidFill>
                  <a:srgbClr val="1E325A"/>
                </a:solidFill>
              </a:rPr>
              <a:t>regression</a:t>
            </a:r>
            <a:endParaRPr lang="de-DE" sz="1600" dirty="0">
              <a:solidFill>
                <a:srgbClr val="1E325A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CB490D-8773-4C1A-90FE-ACF582C3390D}"/>
              </a:ext>
            </a:extLst>
          </p:cNvPr>
          <p:cNvCxnSpPr>
            <a:cxnSpLocks/>
          </p:cNvCxnSpPr>
          <p:nvPr/>
        </p:nvCxnSpPr>
        <p:spPr>
          <a:xfrm flipH="1" flipV="1">
            <a:off x="407368" y="2454960"/>
            <a:ext cx="6264696" cy="38130"/>
          </a:xfrm>
          <a:prstGeom prst="line">
            <a:avLst/>
          </a:prstGeom>
          <a:ln>
            <a:solidFill>
              <a:srgbClr val="7F7F7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48EE5F2-14A8-405D-86D1-D7B7FA5B3AC8}"/>
              </a:ext>
            </a:extLst>
          </p:cNvPr>
          <p:cNvSpPr/>
          <p:nvPr/>
        </p:nvSpPr>
        <p:spPr>
          <a:xfrm>
            <a:off x="6390381" y="1405911"/>
            <a:ext cx="979464" cy="9794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rgbClr val="FFFFFF"/>
                </a:solidFill>
              </a:rPr>
              <a:t>01</a:t>
            </a: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991DE6-748F-4063-8E27-1F432F9B07FD}"/>
              </a:ext>
            </a:extLst>
          </p:cNvPr>
          <p:cNvSpPr/>
          <p:nvPr/>
        </p:nvSpPr>
        <p:spPr>
          <a:xfrm>
            <a:off x="6390381" y="2638936"/>
            <a:ext cx="979464" cy="9794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rgbClr val="FFFFFF"/>
                </a:solidFill>
              </a:rPr>
              <a:t>02</a:t>
            </a: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B836B2-62D8-4782-BF03-45D160DBCABE}"/>
              </a:ext>
            </a:extLst>
          </p:cNvPr>
          <p:cNvSpPr/>
          <p:nvPr/>
        </p:nvSpPr>
        <p:spPr>
          <a:xfrm>
            <a:off x="6390381" y="4025851"/>
            <a:ext cx="979464" cy="97946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rgbClr val="FFFFFF"/>
                </a:solidFill>
              </a:rPr>
              <a:t>03</a:t>
            </a: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1DBC20-96A8-4943-ABC7-F33CE1BEF1A9}"/>
              </a:ext>
            </a:extLst>
          </p:cNvPr>
          <p:cNvSpPr/>
          <p:nvPr/>
        </p:nvSpPr>
        <p:spPr>
          <a:xfrm>
            <a:off x="6390381" y="5439054"/>
            <a:ext cx="979464" cy="97946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rgbClr val="FFFFFF"/>
                </a:solidFill>
              </a:rPr>
              <a:t>04</a:t>
            </a:r>
            <a:endParaRPr lang="de-DE" sz="18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5F68D3-EF36-48D2-8B29-26871717EA3F}"/>
              </a:ext>
            </a:extLst>
          </p:cNvPr>
          <p:cNvCxnSpPr>
            <a:cxnSpLocks/>
          </p:cNvCxnSpPr>
          <p:nvPr/>
        </p:nvCxnSpPr>
        <p:spPr>
          <a:xfrm flipH="1">
            <a:off x="407368" y="3947007"/>
            <a:ext cx="6264696" cy="0"/>
          </a:xfrm>
          <a:prstGeom prst="line">
            <a:avLst/>
          </a:prstGeom>
          <a:ln>
            <a:solidFill>
              <a:srgbClr val="7F7F7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DDAC7C-A3EB-4A0C-B80B-4B5EAFCFB300}"/>
              </a:ext>
            </a:extLst>
          </p:cNvPr>
          <p:cNvCxnSpPr>
            <a:cxnSpLocks/>
          </p:cNvCxnSpPr>
          <p:nvPr/>
        </p:nvCxnSpPr>
        <p:spPr>
          <a:xfrm flipH="1">
            <a:off x="407368" y="5301208"/>
            <a:ext cx="6264696" cy="0"/>
          </a:xfrm>
          <a:prstGeom prst="line">
            <a:avLst/>
          </a:prstGeom>
          <a:ln>
            <a:solidFill>
              <a:srgbClr val="7F7F7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E31BE71-5CA8-473C-B6C5-EBF4474C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37" y="658286"/>
            <a:ext cx="2252613" cy="1659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843069-AE4F-4630-A4FB-307C05BF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9" y="2585729"/>
            <a:ext cx="3096344" cy="1352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96CF0F-EEA0-472E-8F3D-CAF183A4D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09" y="3956286"/>
            <a:ext cx="2613579" cy="1361181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8085A8C9-BDF7-4615-986D-BBC2C76F1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13" y="5348422"/>
            <a:ext cx="2939824" cy="1446662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F335DFA7-6BF7-4C4D-9B1C-0A2F9570BE29}"/>
              </a:ext>
            </a:extLst>
          </p:cNvPr>
          <p:cNvSpPr txBox="1"/>
          <p:nvPr/>
        </p:nvSpPr>
        <p:spPr>
          <a:xfrm>
            <a:off x="4727848" y="155965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276.6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2DB0F15-3C72-4F05-ADE4-D41167841C5C}"/>
              </a:ext>
            </a:extLst>
          </p:cNvPr>
          <p:cNvSpPr txBox="1"/>
          <p:nvPr/>
        </p:nvSpPr>
        <p:spPr>
          <a:xfrm>
            <a:off x="4727848" y="299184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527B353-ED4A-45EA-8AA0-20A536D673E1}"/>
              </a:ext>
            </a:extLst>
          </p:cNvPr>
          <p:cNvSpPr txBox="1"/>
          <p:nvPr/>
        </p:nvSpPr>
        <p:spPr>
          <a:xfrm>
            <a:off x="4727848" y="442349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253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22D5426-568F-4317-97B7-462628F32484}"/>
              </a:ext>
            </a:extLst>
          </p:cNvPr>
          <p:cNvSpPr txBox="1"/>
          <p:nvPr/>
        </p:nvSpPr>
        <p:spPr>
          <a:xfrm>
            <a:off x="4727848" y="577769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245</a:t>
            </a: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410FA0C9-1B99-4340-A805-24B3F2A751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391" y="5157666"/>
            <a:ext cx="938241" cy="12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5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8CB9C0-DCB4-423D-8846-0A5DEF1A6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858088" y="116632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D5E9E8-9731-4EFC-8567-E5973E54FC51}"/>
              </a:ext>
            </a:extLst>
          </p:cNvPr>
          <p:cNvSpPr/>
          <p:nvPr/>
        </p:nvSpPr>
        <p:spPr>
          <a:xfrm flipV="1">
            <a:off x="9952958" y="227570"/>
            <a:ext cx="396152" cy="473825"/>
          </a:xfrm>
          <a:custGeom>
            <a:avLst/>
            <a:gdLst>
              <a:gd name="connsiteX0" fmla="*/ 1101070 w 1540841"/>
              <a:gd name="connsiteY0" fmla="*/ 116138 h 1554792"/>
              <a:gd name="connsiteX1" fmla="*/ 1060175 w 1540841"/>
              <a:gd name="connsiteY1" fmla="*/ 75243 h 1554792"/>
              <a:gd name="connsiteX2" fmla="*/ 1101070 w 1540841"/>
              <a:gd name="connsiteY2" fmla="*/ 34348 h 1554792"/>
              <a:gd name="connsiteX3" fmla="*/ 1141965 w 1540841"/>
              <a:gd name="connsiteY3" fmla="*/ 75243 h 1554792"/>
              <a:gd name="connsiteX4" fmla="*/ 1101070 w 1540841"/>
              <a:gd name="connsiteY4" fmla="*/ 116138 h 1554792"/>
              <a:gd name="connsiteX5" fmla="*/ 1258658 w 1540841"/>
              <a:gd name="connsiteY5" fmla="*/ 270083 h 1554792"/>
              <a:gd name="connsiteX6" fmla="*/ 1217763 w 1540841"/>
              <a:gd name="connsiteY6" fmla="*/ 229188 h 1554792"/>
              <a:gd name="connsiteX7" fmla="*/ 1258658 w 1540841"/>
              <a:gd name="connsiteY7" fmla="*/ 188293 h 1554792"/>
              <a:gd name="connsiteX8" fmla="*/ 1299553 w 1540841"/>
              <a:gd name="connsiteY8" fmla="*/ 229188 h 1554792"/>
              <a:gd name="connsiteX9" fmla="*/ 1258658 w 1540841"/>
              <a:gd name="connsiteY9" fmla="*/ 270083 h 1554792"/>
              <a:gd name="connsiteX10" fmla="*/ 1258657 w 1540841"/>
              <a:gd name="connsiteY10" fmla="*/ 478086 h 1554792"/>
              <a:gd name="connsiteX11" fmla="*/ 1217762 w 1540841"/>
              <a:gd name="connsiteY11" fmla="*/ 437191 h 1554792"/>
              <a:gd name="connsiteX12" fmla="*/ 1258657 w 1540841"/>
              <a:gd name="connsiteY12" fmla="*/ 396296 h 1554792"/>
              <a:gd name="connsiteX13" fmla="*/ 1299552 w 1540841"/>
              <a:gd name="connsiteY13" fmla="*/ 437191 h 1554792"/>
              <a:gd name="connsiteX14" fmla="*/ 1258657 w 1540841"/>
              <a:gd name="connsiteY14" fmla="*/ 478086 h 1554792"/>
              <a:gd name="connsiteX15" fmla="*/ 692328 w 1540841"/>
              <a:gd name="connsiteY15" fmla="*/ 628543 h 1554792"/>
              <a:gd name="connsiteX16" fmla="*/ 651433 w 1540841"/>
              <a:gd name="connsiteY16" fmla="*/ 587648 h 1554792"/>
              <a:gd name="connsiteX17" fmla="*/ 692328 w 1540841"/>
              <a:gd name="connsiteY17" fmla="*/ 546753 h 1554792"/>
              <a:gd name="connsiteX18" fmla="*/ 733223 w 1540841"/>
              <a:gd name="connsiteY18" fmla="*/ 587648 h 1554792"/>
              <a:gd name="connsiteX19" fmla="*/ 692328 w 1540841"/>
              <a:gd name="connsiteY19" fmla="*/ 628543 h 1554792"/>
              <a:gd name="connsiteX20" fmla="*/ 1101070 w 1540841"/>
              <a:gd name="connsiteY20" fmla="*/ 628884 h 1554792"/>
              <a:gd name="connsiteX21" fmla="*/ 1060175 w 1540841"/>
              <a:gd name="connsiteY21" fmla="*/ 587989 h 1554792"/>
              <a:gd name="connsiteX22" fmla="*/ 1101070 w 1540841"/>
              <a:gd name="connsiteY22" fmla="*/ 547094 h 1554792"/>
              <a:gd name="connsiteX23" fmla="*/ 1141965 w 1540841"/>
              <a:gd name="connsiteY23" fmla="*/ 587989 h 1554792"/>
              <a:gd name="connsiteX24" fmla="*/ 1101070 w 1540841"/>
              <a:gd name="connsiteY24" fmla="*/ 628884 h 1554792"/>
              <a:gd name="connsiteX25" fmla="*/ 303181 w 1540841"/>
              <a:gd name="connsiteY25" fmla="*/ 786224 h 1554792"/>
              <a:gd name="connsiteX26" fmla="*/ 262286 w 1540841"/>
              <a:gd name="connsiteY26" fmla="*/ 745329 h 1554792"/>
              <a:gd name="connsiteX27" fmla="*/ 303181 w 1540841"/>
              <a:gd name="connsiteY27" fmla="*/ 704434 h 1554792"/>
              <a:gd name="connsiteX28" fmla="*/ 344076 w 1540841"/>
              <a:gd name="connsiteY28" fmla="*/ 745329 h 1554792"/>
              <a:gd name="connsiteX29" fmla="*/ 303181 w 1540841"/>
              <a:gd name="connsiteY29" fmla="*/ 786224 h 1554792"/>
              <a:gd name="connsiteX30" fmla="*/ 924316 w 1540841"/>
              <a:gd name="connsiteY30" fmla="*/ 788975 h 1554792"/>
              <a:gd name="connsiteX31" fmla="*/ 883421 w 1540841"/>
              <a:gd name="connsiteY31" fmla="*/ 748080 h 1554792"/>
              <a:gd name="connsiteX32" fmla="*/ 924316 w 1540841"/>
              <a:gd name="connsiteY32" fmla="*/ 707185 h 1554792"/>
              <a:gd name="connsiteX33" fmla="*/ 965211 w 1540841"/>
              <a:gd name="connsiteY33" fmla="*/ 748080 h 1554792"/>
              <a:gd name="connsiteX34" fmla="*/ 924316 w 1540841"/>
              <a:gd name="connsiteY34" fmla="*/ 788975 h 1554792"/>
              <a:gd name="connsiteX35" fmla="*/ 303180 w 1540841"/>
              <a:gd name="connsiteY35" fmla="*/ 820572 h 1554792"/>
              <a:gd name="connsiteX36" fmla="*/ 378423 w 1540841"/>
              <a:gd name="connsiteY36" fmla="*/ 745329 h 1554792"/>
              <a:gd name="connsiteX37" fmla="*/ 372836 w 1540841"/>
              <a:gd name="connsiteY37" fmla="*/ 717656 h 1554792"/>
              <a:gd name="connsiteX38" fmla="*/ 469322 w 1540841"/>
              <a:gd name="connsiteY38" fmla="*/ 616815 h 1554792"/>
              <a:gd name="connsiteX39" fmla="*/ 622972 w 1540841"/>
              <a:gd name="connsiteY39" fmla="*/ 616815 h 1554792"/>
              <a:gd name="connsiteX40" fmla="*/ 622997 w 1540841"/>
              <a:gd name="connsiteY40" fmla="*/ 616936 h 1554792"/>
              <a:gd name="connsiteX41" fmla="*/ 692327 w 1540841"/>
              <a:gd name="connsiteY41" fmla="*/ 662891 h 1554792"/>
              <a:gd name="connsiteX42" fmla="*/ 745532 w 1540841"/>
              <a:gd name="connsiteY42" fmla="*/ 640853 h 1554792"/>
              <a:gd name="connsiteX43" fmla="*/ 761315 w 1540841"/>
              <a:gd name="connsiteY43" fmla="*/ 617443 h 1554792"/>
              <a:gd name="connsiteX44" fmla="*/ 1031851 w 1540841"/>
              <a:gd name="connsiteY44" fmla="*/ 617443 h 1554792"/>
              <a:gd name="connsiteX45" fmla="*/ 1047864 w 1540841"/>
              <a:gd name="connsiteY45" fmla="*/ 641194 h 1554792"/>
              <a:gd name="connsiteX46" fmla="*/ 1101069 w 1540841"/>
              <a:gd name="connsiteY46" fmla="*/ 663232 h 1554792"/>
              <a:gd name="connsiteX47" fmla="*/ 1176312 w 1540841"/>
              <a:gd name="connsiteY47" fmla="*/ 587989 h 1554792"/>
              <a:gd name="connsiteX48" fmla="*/ 1130357 w 1540841"/>
              <a:gd name="connsiteY48" fmla="*/ 518659 h 1554792"/>
              <a:gd name="connsiteX49" fmla="*/ 1120837 w 1540841"/>
              <a:gd name="connsiteY49" fmla="*/ 516737 h 1554792"/>
              <a:gd name="connsiteX50" fmla="*/ 1120837 w 1540841"/>
              <a:gd name="connsiteY50" fmla="*/ 146495 h 1554792"/>
              <a:gd name="connsiteX51" fmla="*/ 1130357 w 1540841"/>
              <a:gd name="connsiteY51" fmla="*/ 144573 h 1554792"/>
              <a:gd name="connsiteX52" fmla="*/ 1176312 w 1540841"/>
              <a:gd name="connsiteY52" fmla="*/ 75243 h 1554792"/>
              <a:gd name="connsiteX53" fmla="*/ 1101069 w 1540841"/>
              <a:gd name="connsiteY53" fmla="*/ 0 h 1554792"/>
              <a:gd name="connsiteX54" fmla="*/ 1025826 w 1540841"/>
              <a:gd name="connsiteY54" fmla="*/ 75243 h 1554792"/>
              <a:gd name="connsiteX55" fmla="*/ 1071781 w 1540841"/>
              <a:gd name="connsiteY55" fmla="*/ 144573 h 1554792"/>
              <a:gd name="connsiteX56" fmla="*/ 1075119 w 1540841"/>
              <a:gd name="connsiteY56" fmla="*/ 145247 h 1554792"/>
              <a:gd name="connsiteX57" fmla="*/ 1075119 w 1540841"/>
              <a:gd name="connsiteY57" fmla="*/ 520672 h 1554792"/>
              <a:gd name="connsiteX58" fmla="*/ 1059000 w 1540841"/>
              <a:gd name="connsiteY58" fmla="*/ 525596 h 1554792"/>
              <a:gd name="connsiteX59" fmla="*/ 1031739 w 1540841"/>
              <a:gd name="connsiteY59" fmla="*/ 558701 h 1554792"/>
              <a:gd name="connsiteX60" fmla="*/ 1029110 w 1540841"/>
              <a:gd name="connsiteY60" fmla="*/ 571725 h 1554792"/>
              <a:gd name="connsiteX61" fmla="*/ 764355 w 1540841"/>
              <a:gd name="connsiteY61" fmla="*/ 571725 h 1554792"/>
              <a:gd name="connsiteX62" fmla="*/ 761657 w 1540841"/>
              <a:gd name="connsiteY62" fmla="*/ 558360 h 1554792"/>
              <a:gd name="connsiteX63" fmla="*/ 692327 w 1540841"/>
              <a:gd name="connsiteY63" fmla="*/ 512405 h 1554792"/>
              <a:gd name="connsiteX64" fmla="*/ 622997 w 1540841"/>
              <a:gd name="connsiteY64" fmla="*/ 558360 h 1554792"/>
              <a:gd name="connsiteX65" fmla="*/ 620425 w 1540841"/>
              <a:gd name="connsiteY65" fmla="*/ 571097 h 1554792"/>
              <a:gd name="connsiteX66" fmla="*/ 513065 w 1540841"/>
              <a:gd name="connsiteY66" fmla="*/ 571097 h 1554792"/>
              <a:gd name="connsiteX67" fmla="*/ 505922 w 1540841"/>
              <a:gd name="connsiteY67" fmla="*/ 571097 h 1554792"/>
              <a:gd name="connsiteX68" fmla="*/ 449791 w 1540841"/>
              <a:gd name="connsiteY68" fmla="*/ 571097 h 1554792"/>
              <a:gd name="connsiteX69" fmla="*/ 406048 w 1540841"/>
              <a:gd name="connsiteY69" fmla="*/ 616815 h 1554792"/>
              <a:gd name="connsiteX70" fmla="*/ 342773 w 1540841"/>
              <a:gd name="connsiteY70" fmla="*/ 682946 h 1554792"/>
              <a:gd name="connsiteX71" fmla="*/ 332468 w 1540841"/>
              <a:gd name="connsiteY71" fmla="*/ 675999 h 1554792"/>
              <a:gd name="connsiteX72" fmla="*/ 303180 w 1540841"/>
              <a:gd name="connsiteY72" fmla="*/ 670086 h 1554792"/>
              <a:gd name="connsiteX73" fmla="*/ 227937 w 1540841"/>
              <a:gd name="connsiteY73" fmla="*/ 745329 h 1554792"/>
              <a:gd name="connsiteX74" fmla="*/ 303180 w 1540841"/>
              <a:gd name="connsiteY74" fmla="*/ 820572 h 1554792"/>
              <a:gd name="connsiteX75" fmla="*/ 1258656 w 1540841"/>
              <a:gd name="connsiteY75" fmla="*/ 836298 h 1554792"/>
              <a:gd name="connsiteX76" fmla="*/ 1217761 w 1540841"/>
              <a:gd name="connsiteY76" fmla="*/ 795403 h 1554792"/>
              <a:gd name="connsiteX77" fmla="*/ 1258656 w 1540841"/>
              <a:gd name="connsiteY77" fmla="*/ 754508 h 1554792"/>
              <a:gd name="connsiteX78" fmla="*/ 1299551 w 1540841"/>
              <a:gd name="connsiteY78" fmla="*/ 795403 h 1554792"/>
              <a:gd name="connsiteX79" fmla="*/ 1258656 w 1540841"/>
              <a:gd name="connsiteY79" fmla="*/ 836298 h 1554792"/>
              <a:gd name="connsiteX80" fmla="*/ 1465599 w 1540841"/>
              <a:gd name="connsiteY80" fmla="*/ 886217 h 1554792"/>
              <a:gd name="connsiteX81" fmla="*/ 1424704 w 1540841"/>
              <a:gd name="connsiteY81" fmla="*/ 845322 h 1554792"/>
              <a:gd name="connsiteX82" fmla="*/ 1465599 w 1540841"/>
              <a:gd name="connsiteY82" fmla="*/ 804427 h 1554792"/>
              <a:gd name="connsiteX83" fmla="*/ 1506494 w 1540841"/>
              <a:gd name="connsiteY83" fmla="*/ 845322 h 1554792"/>
              <a:gd name="connsiteX84" fmla="*/ 1465599 w 1540841"/>
              <a:gd name="connsiteY84" fmla="*/ 886217 h 1554792"/>
              <a:gd name="connsiteX85" fmla="*/ 1169470 w 1540841"/>
              <a:gd name="connsiteY85" fmla="*/ 909775 h 1554792"/>
              <a:gd name="connsiteX86" fmla="*/ 1221723 w 1540841"/>
              <a:gd name="connsiteY86" fmla="*/ 859579 h 1554792"/>
              <a:gd name="connsiteX87" fmla="*/ 1229367 w 1540841"/>
              <a:gd name="connsiteY87" fmla="*/ 864733 h 1554792"/>
              <a:gd name="connsiteX88" fmla="*/ 1258655 w 1540841"/>
              <a:gd name="connsiteY88" fmla="*/ 870646 h 1554792"/>
              <a:gd name="connsiteX89" fmla="*/ 1333898 w 1540841"/>
              <a:gd name="connsiteY89" fmla="*/ 795403 h 1554792"/>
              <a:gd name="connsiteX90" fmla="*/ 1258655 w 1540841"/>
              <a:gd name="connsiteY90" fmla="*/ 720160 h 1554792"/>
              <a:gd name="connsiteX91" fmla="*/ 1183412 w 1540841"/>
              <a:gd name="connsiteY91" fmla="*/ 795403 h 1554792"/>
              <a:gd name="connsiteX92" fmla="*/ 1189325 w 1540841"/>
              <a:gd name="connsiteY92" fmla="*/ 824691 h 1554792"/>
              <a:gd name="connsiteX93" fmla="*/ 1190587 w 1540841"/>
              <a:gd name="connsiteY93" fmla="*/ 826563 h 1554792"/>
              <a:gd name="connsiteX94" fmla="*/ 1190353 w 1540841"/>
              <a:gd name="connsiteY94" fmla="*/ 826319 h 1554792"/>
              <a:gd name="connsiteX95" fmla="*/ 1169469 w 1540841"/>
              <a:gd name="connsiteY95" fmla="*/ 846380 h 1554792"/>
              <a:gd name="connsiteX96" fmla="*/ 767489 w 1540841"/>
              <a:gd name="connsiteY96" fmla="*/ 941205 h 1554792"/>
              <a:gd name="connsiteX97" fmla="*/ 726594 w 1540841"/>
              <a:gd name="connsiteY97" fmla="*/ 900310 h 1554792"/>
              <a:gd name="connsiteX98" fmla="*/ 767489 w 1540841"/>
              <a:gd name="connsiteY98" fmla="*/ 859415 h 1554792"/>
              <a:gd name="connsiteX99" fmla="*/ 808384 w 1540841"/>
              <a:gd name="connsiteY99" fmla="*/ 900310 h 1554792"/>
              <a:gd name="connsiteX100" fmla="*/ 767489 w 1540841"/>
              <a:gd name="connsiteY100" fmla="*/ 941205 h 1554792"/>
              <a:gd name="connsiteX101" fmla="*/ 1123751 w 1540841"/>
              <a:gd name="connsiteY101" fmla="*/ 953692 h 1554792"/>
              <a:gd name="connsiteX102" fmla="*/ 1169469 w 1540841"/>
              <a:gd name="connsiteY102" fmla="*/ 909774 h 1554792"/>
              <a:gd name="connsiteX103" fmla="*/ 1169468 w 1540841"/>
              <a:gd name="connsiteY103" fmla="*/ 846380 h 1554792"/>
              <a:gd name="connsiteX104" fmla="*/ 1123750 w 1540841"/>
              <a:gd name="connsiteY104" fmla="*/ 890297 h 1554792"/>
              <a:gd name="connsiteX105" fmla="*/ 972655 w 1540841"/>
              <a:gd name="connsiteY105" fmla="*/ 992273 h 1554792"/>
              <a:gd name="connsiteX106" fmla="*/ 931760 w 1540841"/>
              <a:gd name="connsiteY106" fmla="*/ 951378 h 1554792"/>
              <a:gd name="connsiteX107" fmla="*/ 972655 w 1540841"/>
              <a:gd name="connsiteY107" fmla="*/ 910483 h 1554792"/>
              <a:gd name="connsiteX108" fmla="*/ 1013550 w 1540841"/>
              <a:gd name="connsiteY108" fmla="*/ 951378 h 1554792"/>
              <a:gd name="connsiteX109" fmla="*/ 972655 w 1540841"/>
              <a:gd name="connsiteY109" fmla="*/ 992273 h 1554792"/>
              <a:gd name="connsiteX110" fmla="*/ 1281111 w 1540841"/>
              <a:gd name="connsiteY110" fmla="*/ 1059949 h 1554792"/>
              <a:gd name="connsiteX111" fmla="*/ 1326829 w 1540841"/>
              <a:gd name="connsiteY111" fmla="*/ 1014027 h 1554792"/>
              <a:gd name="connsiteX112" fmla="*/ 1429999 w 1540841"/>
              <a:gd name="connsiteY112" fmla="*/ 910397 h 1554792"/>
              <a:gd name="connsiteX113" fmla="*/ 1436310 w 1540841"/>
              <a:gd name="connsiteY113" fmla="*/ 914652 h 1554792"/>
              <a:gd name="connsiteX114" fmla="*/ 1465598 w 1540841"/>
              <a:gd name="connsiteY114" fmla="*/ 920565 h 1554792"/>
              <a:gd name="connsiteX115" fmla="*/ 1540841 w 1540841"/>
              <a:gd name="connsiteY115" fmla="*/ 845322 h 1554792"/>
              <a:gd name="connsiteX116" fmla="*/ 1494886 w 1540841"/>
              <a:gd name="connsiteY116" fmla="*/ 775992 h 1554792"/>
              <a:gd name="connsiteX117" fmla="*/ 1482184 w 1540841"/>
              <a:gd name="connsiteY117" fmla="*/ 773427 h 1554792"/>
              <a:gd name="connsiteX118" fmla="*/ 1482184 w 1540841"/>
              <a:gd name="connsiteY118" fmla="*/ 731471 h 1554792"/>
              <a:gd name="connsiteX119" fmla="*/ 1460019 w 1540841"/>
              <a:gd name="connsiteY119" fmla="*/ 710624 h 1554792"/>
              <a:gd name="connsiteX120" fmla="*/ 1436467 w 1540841"/>
              <a:gd name="connsiteY120" fmla="*/ 710624 h 1554792"/>
              <a:gd name="connsiteX121" fmla="*/ 1436467 w 1540841"/>
              <a:gd name="connsiteY121" fmla="*/ 710623 h 1554792"/>
              <a:gd name="connsiteX122" fmla="*/ 1460019 w 1540841"/>
              <a:gd name="connsiteY122" fmla="*/ 710623 h 1554792"/>
              <a:gd name="connsiteX123" fmla="*/ 1280059 w 1540841"/>
              <a:gd name="connsiteY123" fmla="*/ 541365 h 1554792"/>
              <a:gd name="connsiteX124" fmla="*/ 1280059 w 1540841"/>
              <a:gd name="connsiteY124" fmla="*/ 579780 h 1554792"/>
              <a:gd name="connsiteX125" fmla="*/ 1280058 w 1540841"/>
              <a:gd name="connsiteY125" fmla="*/ 579780 h 1554792"/>
              <a:gd name="connsiteX126" fmla="*/ 1280058 w 1540841"/>
              <a:gd name="connsiteY126" fmla="*/ 541366 h 1554792"/>
              <a:gd name="connsiteX127" fmla="*/ 1246739 w 1540841"/>
              <a:gd name="connsiteY127" fmla="*/ 510028 h 1554792"/>
              <a:gd name="connsiteX128" fmla="*/ 1246741 w 1540841"/>
              <a:gd name="connsiteY128" fmla="*/ 510028 h 1554792"/>
              <a:gd name="connsiteX129" fmla="*/ 1280059 w 1540841"/>
              <a:gd name="connsiteY129" fmla="*/ 541365 h 1554792"/>
              <a:gd name="connsiteX130" fmla="*/ 1280059 w 1540841"/>
              <a:gd name="connsiteY130" fmla="*/ 508113 h 1554792"/>
              <a:gd name="connsiteX131" fmla="*/ 1287944 w 1540841"/>
              <a:gd name="connsiteY131" fmla="*/ 506521 h 1554792"/>
              <a:gd name="connsiteX132" fmla="*/ 1333899 w 1540841"/>
              <a:gd name="connsiteY132" fmla="*/ 437191 h 1554792"/>
              <a:gd name="connsiteX133" fmla="*/ 1287944 w 1540841"/>
              <a:gd name="connsiteY133" fmla="*/ 367861 h 1554792"/>
              <a:gd name="connsiteX134" fmla="*/ 1276678 w 1540841"/>
              <a:gd name="connsiteY134" fmla="*/ 365586 h 1554792"/>
              <a:gd name="connsiteX135" fmla="*/ 1276678 w 1540841"/>
              <a:gd name="connsiteY135" fmla="*/ 300793 h 1554792"/>
              <a:gd name="connsiteX136" fmla="*/ 1287945 w 1540841"/>
              <a:gd name="connsiteY136" fmla="*/ 298518 h 1554792"/>
              <a:gd name="connsiteX137" fmla="*/ 1333900 w 1540841"/>
              <a:gd name="connsiteY137" fmla="*/ 229188 h 1554792"/>
              <a:gd name="connsiteX138" fmla="*/ 1258657 w 1540841"/>
              <a:gd name="connsiteY138" fmla="*/ 153945 h 1554792"/>
              <a:gd name="connsiteX139" fmla="*/ 1183414 w 1540841"/>
              <a:gd name="connsiteY139" fmla="*/ 229188 h 1554792"/>
              <a:gd name="connsiteX140" fmla="*/ 1229369 w 1540841"/>
              <a:gd name="connsiteY140" fmla="*/ 298518 h 1554792"/>
              <a:gd name="connsiteX141" fmla="*/ 1230960 w 1540841"/>
              <a:gd name="connsiteY141" fmla="*/ 298839 h 1554792"/>
              <a:gd name="connsiteX142" fmla="*/ 1230960 w 1540841"/>
              <a:gd name="connsiteY142" fmla="*/ 367539 h 1554792"/>
              <a:gd name="connsiteX143" fmla="*/ 1229368 w 1540841"/>
              <a:gd name="connsiteY143" fmla="*/ 367861 h 1554792"/>
              <a:gd name="connsiteX144" fmla="*/ 1183413 w 1540841"/>
              <a:gd name="connsiteY144" fmla="*/ 437191 h 1554792"/>
              <a:gd name="connsiteX145" fmla="*/ 1229368 w 1540841"/>
              <a:gd name="connsiteY145" fmla="*/ 506521 h 1554792"/>
              <a:gd name="connsiteX146" fmla="*/ 1235608 w 1540841"/>
              <a:gd name="connsiteY146" fmla="*/ 507781 h 1554792"/>
              <a:gd name="connsiteX147" fmla="*/ 1234340 w 1540841"/>
              <a:gd name="connsiteY147" fmla="*/ 507781 h 1554792"/>
              <a:gd name="connsiteX148" fmla="*/ 1234340 w 1540841"/>
              <a:gd name="connsiteY148" fmla="*/ 561128 h 1554792"/>
              <a:gd name="connsiteX149" fmla="*/ 1254172 w 1540841"/>
              <a:gd name="connsiteY149" fmla="*/ 579781 h 1554792"/>
              <a:gd name="connsiteX150" fmla="*/ 1254174 w 1540841"/>
              <a:gd name="connsiteY150" fmla="*/ 579781 h 1554792"/>
              <a:gd name="connsiteX151" fmla="*/ 1436466 w 1540841"/>
              <a:gd name="connsiteY151" fmla="*/ 751232 h 1554792"/>
              <a:gd name="connsiteX152" fmla="*/ 1436466 w 1540841"/>
              <a:gd name="connsiteY152" fmla="*/ 751234 h 1554792"/>
              <a:gd name="connsiteX153" fmla="*/ 1436466 w 1540841"/>
              <a:gd name="connsiteY153" fmla="*/ 775960 h 1554792"/>
              <a:gd name="connsiteX154" fmla="*/ 1436310 w 1540841"/>
              <a:gd name="connsiteY154" fmla="*/ 775992 h 1554792"/>
              <a:gd name="connsiteX155" fmla="*/ 1390355 w 1540841"/>
              <a:gd name="connsiteY155" fmla="*/ 845322 h 1554792"/>
              <a:gd name="connsiteX156" fmla="*/ 1396268 w 1540841"/>
              <a:gd name="connsiteY156" fmla="*/ 874610 h 1554792"/>
              <a:gd name="connsiteX157" fmla="*/ 1398225 w 1540841"/>
              <a:gd name="connsiteY157" fmla="*/ 877512 h 1554792"/>
              <a:gd name="connsiteX158" fmla="*/ 1326829 w 1540841"/>
              <a:gd name="connsiteY158" fmla="*/ 949227 h 1554792"/>
              <a:gd name="connsiteX159" fmla="*/ 1281111 w 1540841"/>
              <a:gd name="connsiteY159" fmla="*/ 995149 h 1554792"/>
              <a:gd name="connsiteX160" fmla="*/ 179185 w 1540841"/>
              <a:gd name="connsiteY160" fmla="*/ 1092110 h 1554792"/>
              <a:gd name="connsiteX161" fmla="*/ 138290 w 1540841"/>
              <a:gd name="connsiteY161" fmla="*/ 1051215 h 1554792"/>
              <a:gd name="connsiteX162" fmla="*/ 179185 w 1540841"/>
              <a:gd name="connsiteY162" fmla="*/ 1010320 h 1554792"/>
              <a:gd name="connsiteX163" fmla="*/ 220080 w 1540841"/>
              <a:gd name="connsiteY163" fmla="*/ 1051215 h 1554792"/>
              <a:gd name="connsiteX164" fmla="*/ 179185 w 1540841"/>
              <a:gd name="connsiteY164" fmla="*/ 1092110 h 1554792"/>
              <a:gd name="connsiteX165" fmla="*/ 589326 w 1540841"/>
              <a:gd name="connsiteY165" fmla="*/ 1096873 h 1554792"/>
              <a:gd name="connsiteX166" fmla="*/ 548431 w 1540841"/>
              <a:gd name="connsiteY166" fmla="*/ 1055978 h 1554792"/>
              <a:gd name="connsiteX167" fmla="*/ 589326 w 1540841"/>
              <a:gd name="connsiteY167" fmla="*/ 1015083 h 1554792"/>
              <a:gd name="connsiteX168" fmla="*/ 630221 w 1540841"/>
              <a:gd name="connsiteY168" fmla="*/ 1055978 h 1554792"/>
              <a:gd name="connsiteX169" fmla="*/ 589326 w 1540841"/>
              <a:gd name="connsiteY169" fmla="*/ 1096873 h 1554792"/>
              <a:gd name="connsiteX170" fmla="*/ 589325 w 1540841"/>
              <a:gd name="connsiteY170" fmla="*/ 1131221 h 1554792"/>
              <a:gd name="connsiteX171" fmla="*/ 664568 w 1540841"/>
              <a:gd name="connsiteY171" fmla="*/ 1055978 h 1554792"/>
              <a:gd name="connsiteX172" fmla="*/ 589325 w 1540841"/>
              <a:gd name="connsiteY172" fmla="*/ 980735 h 1554792"/>
              <a:gd name="connsiteX173" fmla="*/ 519995 w 1540841"/>
              <a:gd name="connsiteY173" fmla="*/ 1026690 h 1554792"/>
              <a:gd name="connsiteX174" fmla="*/ 518109 w 1540841"/>
              <a:gd name="connsiteY174" fmla="*/ 1036031 h 1554792"/>
              <a:gd name="connsiteX175" fmla="*/ 518109 w 1540841"/>
              <a:gd name="connsiteY175" fmla="*/ 1033986 h 1554792"/>
              <a:gd name="connsiteX176" fmla="*/ 250949 w 1540841"/>
              <a:gd name="connsiteY176" fmla="*/ 1033986 h 1554792"/>
              <a:gd name="connsiteX177" fmla="*/ 248514 w 1540841"/>
              <a:gd name="connsiteY177" fmla="*/ 1021927 h 1554792"/>
              <a:gd name="connsiteX178" fmla="*/ 179184 w 1540841"/>
              <a:gd name="connsiteY178" fmla="*/ 975972 h 1554792"/>
              <a:gd name="connsiteX179" fmla="*/ 103941 w 1540841"/>
              <a:gd name="connsiteY179" fmla="*/ 1051215 h 1554792"/>
              <a:gd name="connsiteX180" fmla="*/ 179184 w 1540841"/>
              <a:gd name="connsiteY180" fmla="*/ 1126458 h 1554792"/>
              <a:gd name="connsiteX181" fmla="*/ 248514 w 1540841"/>
              <a:gd name="connsiteY181" fmla="*/ 1080503 h 1554792"/>
              <a:gd name="connsiteX182" fmla="*/ 248675 w 1540841"/>
              <a:gd name="connsiteY182" fmla="*/ 1079704 h 1554792"/>
              <a:gd name="connsiteX183" fmla="*/ 518109 w 1540841"/>
              <a:gd name="connsiteY183" fmla="*/ 1079704 h 1554792"/>
              <a:gd name="connsiteX184" fmla="*/ 518109 w 1540841"/>
              <a:gd name="connsiteY184" fmla="*/ 1075924 h 1554792"/>
              <a:gd name="connsiteX185" fmla="*/ 519995 w 1540841"/>
              <a:gd name="connsiteY185" fmla="*/ 1085266 h 1554792"/>
              <a:gd name="connsiteX186" fmla="*/ 589325 w 1540841"/>
              <a:gd name="connsiteY186" fmla="*/ 1131221 h 1554792"/>
              <a:gd name="connsiteX187" fmla="*/ 1465599 w 1540841"/>
              <a:gd name="connsiteY187" fmla="*/ 1143798 h 1554792"/>
              <a:gd name="connsiteX188" fmla="*/ 1424704 w 1540841"/>
              <a:gd name="connsiteY188" fmla="*/ 1102903 h 1554792"/>
              <a:gd name="connsiteX189" fmla="*/ 1465599 w 1540841"/>
              <a:gd name="connsiteY189" fmla="*/ 1062008 h 1554792"/>
              <a:gd name="connsiteX190" fmla="*/ 1506494 w 1540841"/>
              <a:gd name="connsiteY190" fmla="*/ 1102903 h 1554792"/>
              <a:gd name="connsiteX191" fmla="*/ 1465599 w 1540841"/>
              <a:gd name="connsiteY191" fmla="*/ 1143798 h 1554792"/>
              <a:gd name="connsiteX192" fmla="*/ 950411 w 1540841"/>
              <a:gd name="connsiteY192" fmla="*/ 1162677 h 1554792"/>
              <a:gd name="connsiteX193" fmla="*/ 996129 w 1540841"/>
              <a:gd name="connsiteY193" fmla="*/ 1117033 h 1554792"/>
              <a:gd name="connsiteX194" fmla="*/ 996130 w 1540841"/>
              <a:gd name="connsiteY194" fmla="*/ 1052433 h 1554792"/>
              <a:gd name="connsiteX195" fmla="*/ 996130 w 1540841"/>
              <a:gd name="connsiteY195" fmla="*/ 1052433 h 1554792"/>
              <a:gd name="connsiteX196" fmla="*/ 996131 w 1540841"/>
              <a:gd name="connsiteY196" fmla="*/ 1024771 h 1554792"/>
              <a:gd name="connsiteX197" fmla="*/ 981818 w 1540841"/>
              <a:gd name="connsiteY197" fmla="*/ 1024771 h 1554792"/>
              <a:gd name="connsiteX198" fmla="*/ 1001942 w 1540841"/>
              <a:gd name="connsiteY198" fmla="*/ 1020708 h 1554792"/>
              <a:gd name="connsiteX199" fmla="*/ 1047897 w 1540841"/>
              <a:gd name="connsiteY199" fmla="*/ 951378 h 1554792"/>
              <a:gd name="connsiteX200" fmla="*/ 972654 w 1540841"/>
              <a:gd name="connsiteY200" fmla="*/ 876135 h 1554792"/>
              <a:gd name="connsiteX201" fmla="*/ 897411 w 1540841"/>
              <a:gd name="connsiteY201" fmla="*/ 951378 h 1554792"/>
              <a:gd name="connsiteX202" fmla="*/ 943366 w 1540841"/>
              <a:gd name="connsiteY202" fmla="*/ 1020708 h 1554792"/>
              <a:gd name="connsiteX203" fmla="*/ 963489 w 1540841"/>
              <a:gd name="connsiteY203" fmla="*/ 1024770 h 1554792"/>
              <a:gd name="connsiteX204" fmla="*/ 950412 w 1540841"/>
              <a:gd name="connsiteY204" fmla="*/ 1024770 h 1554792"/>
              <a:gd name="connsiteX205" fmla="*/ 950413 w 1540841"/>
              <a:gd name="connsiteY205" fmla="*/ 1098074 h 1554792"/>
              <a:gd name="connsiteX206" fmla="*/ 950412 w 1540841"/>
              <a:gd name="connsiteY206" fmla="*/ 1098075 h 1554792"/>
              <a:gd name="connsiteX207" fmla="*/ 279028 w 1540841"/>
              <a:gd name="connsiteY207" fmla="*/ 1271654 h 1554792"/>
              <a:gd name="connsiteX208" fmla="*/ 238133 w 1540841"/>
              <a:gd name="connsiteY208" fmla="*/ 1230759 h 1554792"/>
              <a:gd name="connsiteX209" fmla="*/ 279028 w 1540841"/>
              <a:gd name="connsiteY209" fmla="*/ 1189864 h 1554792"/>
              <a:gd name="connsiteX210" fmla="*/ 319923 w 1540841"/>
              <a:gd name="connsiteY210" fmla="*/ 1230759 h 1554792"/>
              <a:gd name="connsiteX211" fmla="*/ 279028 w 1540841"/>
              <a:gd name="connsiteY211" fmla="*/ 1271654 h 1554792"/>
              <a:gd name="connsiteX212" fmla="*/ 510830 w 1540841"/>
              <a:gd name="connsiteY212" fmla="*/ 1271817 h 1554792"/>
              <a:gd name="connsiteX213" fmla="*/ 469935 w 1540841"/>
              <a:gd name="connsiteY213" fmla="*/ 1230922 h 1554792"/>
              <a:gd name="connsiteX214" fmla="*/ 510830 w 1540841"/>
              <a:gd name="connsiteY214" fmla="*/ 1190027 h 1554792"/>
              <a:gd name="connsiteX215" fmla="*/ 551725 w 1540841"/>
              <a:gd name="connsiteY215" fmla="*/ 1230922 h 1554792"/>
              <a:gd name="connsiteX216" fmla="*/ 510830 w 1540841"/>
              <a:gd name="connsiteY216" fmla="*/ 1271817 h 1554792"/>
              <a:gd name="connsiteX217" fmla="*/ 1307321 w 1540841"/>
              <a:gd name="connsiteY217" fmla="*/ 1272213 h 1554792"/>
              <a:gd name="connsiteX218" fmla="*/ 1266426 w 1540841"/>
              <a:gd name="connsiteY218" fmla="*/ 1231318 h 1554792"/>
              <a:gd name="connsiteX219" fmla="*/ 1307321 w 1540841"/>
              <a:gd name="connsiteY219" fmla="*/ 1190423 h 1554792"/>
              <a:gd name="connsiteX220" fmla="*/ 1348216 w 1540841"/>
              <a:gd name="connsiteY220" fmla="*/ 1231318 h 1554792"/>
              <a:gd name="connsiteX221" fmla="*/ 1307321 w 1540841"/>
              <a:gd name="connsiteY221" fmla="*/ 1272213 h 1554792"/>
              <a:gd name="connsiteX222" fmla="*/ 311916 w 1540841"/>
              <a:gd name="connsiteY222" fmla="*/ 1297661 h 1554792"/>
              <a:gd name="connsiteX223" fmla="*/ 319416 w 1540841"/>
              <a:gd name="connsiteY223" fmla="*/ 1292605 h 1554792"/>
              <a:gd name="connsiteX224" fmla="*/ 318720 w 1540841"/>
              <a:gd name="connsiteY224" fmla="*/ 1295780 h 1554792"/>
              <a:gd name="connsiteX225" fmla="*/ 510829 w 1540841"/>
              <a:gd name="connsiteY225" fmla="*/ 1306165 h 1554792"/>
              <a:gd name="connsiteX226" fmla="*/ 580159 w 1540841"/>
              <a:gd name="connsiteY226" fmla="*/ 1260210 h 1554792"/>
              <a:gd name="connsiteX227" fmla="*/ 580310 w 1540841"/>
              <a:gd name="connsiteY227" fmla="*/ 1259461 h 1554792"/>
              <a:gd name="connsiteX228" fmla="*/ 649328 w 1540841"/>
              <a:gd name="connsiteY228" fmla="*/ 1259461 h 1554792"/>
              <a:gd name="connsiteX229" fmla="*/ 649329 w 1540841"/>
              <a:gd name="connsiteY229" fmla="*/ 1259461 h 1554792"/>
              <a:gd name="connsiteX230" fmla="*/ 671743 w 1540841"/>
              <a:gd name="connsiteY230" fmla="*/ 1259461 h 1554792"/>
              <a:gd name="connsiteX231" fmla="*/ 718583 w 1540841"/>
              <a:gd name="connsiteY231" fmla="*/ 1213743 h 1554792"/>
              <a:gd name="connsiteX232" fmla="*/ 718584 w 1540841"/>
              <a:gd name="connsiteY232" fmla="*/ 1213743 h 1554792"/>
              <a:gd name="connsiteX233" fmla="*/ 740795 w 1540841"/>
              <a:gd name="connsiteY233" fmla="*/ 1192064 h 1554792"/>
              <a:gd name="connsiteX234" fmla="*/ 740795 w 1540841"/>
              <a:gd name="connsiteY234" fmla="*/ 1192063 h 1554792"/>
              <a:gd name="connsiteX235" fmla="*/ 786513 w 1540841"/>
              <a:gd name="connsiteY235" fmla="*/ 1147440 h 1554792"/>
              <a:gd name="connsiteX236" fmla="*/ 786513 w 1540841"/>
              <a:gd name="connsiteY236" fmla="*/ 1083554 h 1554792"/>
              <a:gd name="connsiteX237" fmla="*/ 786513 w 1540841"/>
              <a:gd name="connsiteY237" fmla="*/ 971712 h 1554792"/>
              <a:gd name="connsiteX238" fmla="*/ 796776 w 1540841"/>
              <a:gd name="connsiteY238" fmla="*/ 969640 h 1554792"/>
              <a:gd name="connsiteX239" fmla="*/ 842731 w 1540841"/>
              <a:gd name="connsiteY239" fmla="*/ 900310 h 1554792"/>
              <a:gd name="connsiteX240" fmla="*/ 767488 w 1540841"/>
              <a:gd name="connsiteY240" fmla="*/ 825067 h 1554792"/>
              <a:gd name="connsiteX241" fmla="*/ 692245 w 1540841"/>
              <a:gd name="connsiteY241" fmla="*/ 900310 h 1554792"/>
              <a:gd name="connsiteX242" fmla="*/ 738200 w 1540841"/>
              <a:gd name="connsiteY242" fmla="*/ 969640 h 1554792"/>
              <a:gd name="connsiteX243" fmla="*/ 740795 w 1540841"/>
              <a:gd name="connsiteY243" fmla="*/ 970164 h 1554792"/>
              <a:gd name="connsiteX244" fmla="*/ 740795 w 1540841"/>
              <a:gd name="connsiteY244" fmla="*/ 1128176 h 1554792"/>
              <a:gd name="connsiteX245" fmla="*/ 740795 w 1540841"/>
              <a:gd name="connsiteY245" fmla="*/ 1128177 h 1554792"/>
              <a:gd name="connsiteX246" fmla="*/ 653130 w 1540841"/>
              <a:gd name="connsiteY246" fmla="*/ 1213742 h 1554792"/>
              <a:gd name="connsiteX247" fmla="*/ 653129 w 1540841"/>
              <a:gd name="connsiteY247" fmla="*/ 1213742 h 1554792"/>
              <a:gd name="connsiteX248" fmla="*/ 582604 w 1540841"/>
              <a:gd name="connsiteY248" fmla="*/ 1213742 h 1554792"/>
              <a:gd name="connsiteX249" fmla="*/ 580159 w 1540841"/>
              <a:gd name="connsiteY249" fmla="*/ 1201634 h 1554792"/>
              <a:gd name="connsiteX250" fmla="*/ 510829 w 1540841"/>
              <a:gd name="connsiteY250" fmla="*/ 1155679 h 1554792"/>
              <a:gd name="connsiteX251" fmla="*/ 435586 w 1540841"/>
              <a:gd name="connsiteY251" fmla="*/ 1230922 h 1554792"/>
              <a:gd name="connsiteX252" fmla="*/ 510829 w 1540841"/>
              <a:gd name="connsiteY252" fmla="*/ 1306165 h 1554792"/>
              <a:gd name="connsiteX253" fmla="*/ 1307320 w 1540841"/>
              <a:gd name="connsiteY253" fmla="*/ 1306561 h 1554792"/>
              <a:gd name="connsiteX254" fmla="*/ 1382563 w 1540841"/>
              <a:gd name="connsiteY254" fmla="*/ 1231318 h 1554792"/>
              <a:gd name="connsiteX255" fmla="*/ 1336608 w 1540841"/>
              <a:gd name="connsiteY255" fmla="*/ 1161988 h 1554792"/>
              <a:gd name="connsiteX256" fmla="*/ 1326830 w 1540841"/>
              <a:gd name="connsiteY256" fmla="*/ 1160014 h 1554792"/>
              <a:gd name="connsiteX257" fmla="*/ 1326830 w 1540841"/>
              <a:gd name="connsiteY257" fmla="*/ 1014028 h 1554792"/>
              <a:gd name="connsiteX258" fmla="*/ 1281111 w 1540841"/>
              <a:gd name="connsiteY258" fmla="*/ 1059950 h 1554792"/>
              <a:gd name="connsiteX259" fmla="*/ 1281111 w 1540841"/>
              <a:gd name="connsiteY259" fmla="*/ 1161366 h 1554792"/>
              <a:gd name="connsiteX260" fmla="*/ 1278032 w 1540841"/>
              <a:gd name="connsiteY260" fmla="*/ 1161988 h 1554792"/>
              <a:gd name="connsiteX261" fmla="*/ 1232077 w 1540841"/>
              <a:gd name="connsiteY261" fmla="*/ 1231318 h 1554792"/>
              <a:gd name="connsiteX262" fmla="*/ 1307320 w 1540841"/>
              <a:gd name="connsiteY262" fmla="*/ 1306561 h 1554792"/>
              <a:gd name="connsiteX263" fmla="*/ 401316 w 1540841"/>
              <a:gd name="connsiteY263" fmla="*/ 1393908 h 1554792"/>
              <a:gd name="connsiteX264" fmla="*/ 401316 w 1540841"/>
              <a:gd name="connsiteY264" fmla="*/ 1330704 h 1554792"/>
              <a:gd name="connsiteX265" fmla="*/ 340110 w 1540841"/>
              <a:gd name="connsiteY265" fmla="*/ 1272279 h 1554792"/>
              <a:gd name="connsiteX266" fmla="*/ 348357 w 1540841"/>
              <a:gd name="connsiteY266" fmla="*/ 1260047 h 1554792"/>
              <a:gd name="connsiteX267" fmla="*/ 354270 w 1540841"/>
              <a:gd name="connsiteY267" fmla="*/ 1230759 h 1554792"/>
              <a:gd name="connsiteX268" fmla="*/ 279027 w 1540841"/>
              <a:gd name="connsiteY268" fmla="*/ 1155516 h 1554792"/>
              <a:gd name="connsiteX269" fmla="*/ 203784 w 1540841"/>
              <a:gd name="connsiteY269" fmla="*/ 1230759 h 1554792"/>
              <a:gd name="connsiteX270" fmla="*/ 279027 w 1540841"/>
              <a:gd name="connsiteY270" fmla="*/ 1306002 h 1554792"/>
              <a:gd name="connsiteX271" fmla="*/ 303953 w 1540841"/>
              <a:gd name="connsiteY271" fmla="*/ 1300970 h 1554792"/>
              <a:gd name="connsiteX272" fmla="*/ 613831 w 1540841"/>
              <a:gd name="connsiteY272" fmla="*/ 1505017 h 1554792"/>
              <a:gd name="connsiteX273" fmla="*/ 572936 w 1540841"/>
              <a:gd name="connsiteY273" fmla="*/ 1464122 h 1554792"/>
              <a:gd name="connsiteX274" fmla="*/ 613831 w 1540841"/>
              <a:gd name="connsiteY274" fmla="*/ 1423227 h 1554792"/>
              <a:gd name="connsiteX275" fmla="*/ 654726 w 1540841"/>
              <a:gd name="connsiteY275" fmla="*/ 1464122 h 1554792"/>
              <a:gd name="connsiteX276" fmla="*/ 613831 w 1540841"/>
              <a:gd name="connsiteY276" fmla="*/ 1505017 h 1554792"/>
              <a:gd name="connsiteX277" fmla="*/ 844558 w 1540841"/>
              <a:gd name="connsiteY277" fmla="*/ 1505018 h 1554792"/>
              <a:gd name="connsiteX278" fmla="*/ 803663 w 1540841"/>
              <a:gd name="connsiteY278" fmla="*/ 1464123 h 1554792"/>
              <a:gd name="connsiteX279" fmla="*/ 844558 w 1540841"/>
              <a:gd name="connsiteY279" fmla="*/ 1423228 h 1554792"/>
              <a:gd name="connsiteX280" fmla="*/ 885453 w 1540841"/>
              <a:gd name="connsiteY280" fmla="*/ 1464123 h 1554792"/>
              <a:gd name="connsiteX281" fmla="*/ 844558 w 1540841"/>
              <a:gd name="connsiteY281" fmla="*/ 1505018 h 1554792"/>
              <a:gd name="connsiteX282" fmla="*/ 1080048 w 1540841"/>
              <a:gd name="connsiteY282" fmla="*/ 1505019 h 1554792"/>
              <a:gd name="connsiteX283" fmla="*/ 1039153 w 1540841"/>
              <a:gd name="connsiteY283" fmla="*/ 1464124 h 1554792"/>
              <a:gd name="connsiteX284" fmla="*/ 1080048 w 1540841"/>
              <a:gd name="connsiteY284" fmla="*/ 1423229 h 1554792"/>
              <a:gd name="connsiteX285" fmla="*/ 1120943 w 1540841"/>
              <a:gd name="connsiteY285" fmla="*/ 1464124 h 1554792"/>
              <a:gd name="connsiteX286" fmla="*/ 1080048 w 1540841"/>
              <a:gd name="connsiteY286" fmla="*/ 1505019 h 1554792"/>
              <a:gd name="connsiteX287" fmla="*/ 275655 w 1540841"/>
              <a:gd name="connsiteY287" fmla="*/ 1520444 h 1554792"/>
              <a:gd name="connsiteX288" fmla="*/ 234760 w 1540841"/>
              <a:gd name="connsiteY288" fmla="*/ 1479549 h 1554792"/>
              <a:gd name="connsiteX289" fmla="*/ 275655 w 1540841"/>
              <a:gd name="connsiteY289" fmla="*/ 1438654 h 1554792"/>
              <a:gd name="connsiteX290" fmla="*/ 316550 w 1540841"/>
              <a:gd name="connsiteY290" fmla="*/ 1479549 h 1554792"/>
              <a:gd name="connsiteX291" fmla="*/ 275655 w 1540841"/>
              <a:gd name="connsiteY291" fmla="*/ 1520444 h 1554792"/>
              <a:gd name="connsiteX292" fmla="*/ 613830 w 1540841"/>
              <a:gd name="connsiteY292" fmla="*/ 1539365 h 1554792"/>
              <a:gd name="connsiteX293" fmla="*/ 689073 w 1540841"/>
              <a:gd name="connsiteY293" fmla="*/ 1464122 h 1554792"/>
              <a:gd name="connsiteX294" fmla="*/ 683160 w 1540841"/>
              <a:gd name="connsiteY294" fmla="*/ 1434834 h 1554792"/>
              <a:gd name="connsiteX295" fmla="*/ 681009 w 1540841"/>
              <a:gd name="connsiteY295" fmla="*/ 1431643 h 1554792"/>
              <a:gd name="connsiteX296" fmla="*/ 950411 w 1540841"/>
              <a:gd name="connsiteY296" fmla="*/ 1162679 h 1554792"/>
              <a:gd name="connsiteX297" fmla="*/ 950411 w 1540841"/>
              <a:gd name="connsiteY297" fmla="*/ 1162677 h 1554792"/>
              <a:gd name="connsiteX298" fmla="*/ 950411 w 1540841"/>
              <a:gd name="connsiteY298" fmla="*/ 1098077 h 1554792"/>
              <a:gd name="connsiteX299" fmla="*/ 649144 w 1540841"/>
              <a:gd name="connsiteY299" fmla="*/ 1398854 h 1554792"/>
              <a:gd name="connsiteX300" fmla="*/ 643118 w 1540841"/>
              <a:gd name="connsiteY300" fmla="*/ 1394792 h 1554792"/>
              <a:gd name="connsiteX301" fmla="*/ 613830 w 1540841"/>
              <a:gd name="connsiteY301" fmla="*/ 1388879 h 1554792"/>
              <a:gd name="connsiteX302" fmla="*/ 544500 w 1540841"/>
              <a:gd name="connsiteY302" fmla="*/ 1434834 h 1554792"/>
              <a:gd name="connsiteX303" fmla="*/ 541816 w 1540841"/>
              <a:gd name="connsiteY303" fmla="*/ 1448128 h 1554792"/>
              <a:gd name="connsiteX304" fmla="*/ 447036 w 1540841"/>
              <a:gd name="connsiteY304" fmla="*/ 1448128 h 1554792"/>
              <a:gd name="connsiteX305" fmla="*/ 447036 w 1540841"/>
              <a:gd name="connsiteY305" fmla="*/ 1394057 h 1554792"/>
              <a:gd name="connsiteX306" fmla="*/ 447036 w 1540841"/>
              <a:gd name="connsiteY306" fmla="*/ 1374346 h 1554792"/>
              <a:gd name="connsiteX307" fmla="*/ 401317 w 1540841"/>
              <a:gd name="connsiteY307" fmla="*/ 1330705 h 1554792"/>
              <a:gd name="connsiteX308" fmla="*/ 401317 w 1540841"/>
              <a:gd name="connsiteY308" fmla="*/ 1393909 h 1554792"/>
              <a:gd name="connsiteX309" fmla="*/ 401317 w 1540841"/>
              <a:gd name="connsiteY309" fmla="*/ 1448128 h 1554792"/>
              <a:gd name="connsiteX310" fmla="*/ 401317 w 1540841"/>
              <a:gd name="connsiteY310" fmla="*/ 1448129 h 1554792"/>
              <a:gd name="connsiteX311" fmla="*/ 401317 w 1540841"/>
              <a:gd name="connsiteY311" fmla="*/ 1493847 h 1554792"/>
              <a:gd name="connsiteX312" fmla="*/ 447036 w 1540841"/>
              <a:gd name="connsiteY312" fmla="*/ 1493847 h 1554792"/>
              <a:gd name="connsiteX313" fmla="*/ 544794 w 1540841"/>
              <a:gd name="connsiteY313" fmla="*/ 1493847 h 1554792"/>
              <a:gd name="connsiteX314" fmla="*/ 560625 w 1540841"/>
              <a:gd name="connsiteY314" fmla="*/ 1517327 h 1554792"/>
              <a:gd name="connsiteX315" fmla="*/ 613830 w 1540841"/>
              <a:gd name="connsiteY315" fmla="*/ 1539365 h 1554792"/>
              <a:gd name="connsiteX316" fmla="*/ 844557 w 1540841"/>
              <a:gd name="connsiteY316" fmla="*/ 1539366 h 1554792"/>
              <a:gd name="connsiteX317" fmla="*/ 919800 w 1540841"/>
              <a:gd name="connsiteY317" fmla="*/ 1464123 h 1554792"/>
              <a:gd name="connsiteX318" fmla="*/ 913887 w 1540841"/>
              <a:gd name="connsiteY318" fmla="*/ 1434835 h 1554792"/>
              <a:gd name="connsiteX319" fmla="*/ 909818 w 1540841"/>
              <a:gd name="connsiteY319" fmla="*/ 1428800 h 1554792"/>
              <a:gd name="connsiteX320" fmla="*/ 1123751 w 1540841"/>
              <a:gd name="connsiteY320" fmla="*/ 1220469 h 1554792"/>
              <a:gd name="connsiteX321" fmla="*/ 1169468 w 1540841"/>
              <a:gd name="connsiteY321" fmla="*/ 1175948 h 1554792"/>
              <a:gd name="connsiteX322" fmla="*/ 1169468 w 1540841"/>
              <a:gd name="connsiteY322" fmla="*/ 1112135 h 1554792"/>
              <a:gd name="connsiteX323" fmla="*/ 1169469 w 1540841"/>
              <a:gd name="connsiteY323" fmla="*/ 1112134 h 1554792"/>
              <a:gd name="connsiteX324" fmla="*/ 1169469 w 1540841"/>
              <a:gd name="connsiteY324" fmla="*/ 909775 h 1554792"/>
              <a:gd name="connsiteX325" fmla="*/ 1123751 w 1540841"/>
              <a:gd name="connsiteY325" fmla="*/ 953693 h 1554792"/>
              <a:gd name="connsiteX326" fmla="*/ 1123751 w 1540841"/>
              <a:gd name="connsiteY326" fmla="*/ 1156655 h 1554792"/>
              <a:gd name="connsiteX327" fmla="*/ 877015 w 1540841"/>
              <a:gd name="connsiteY327" fmla="*/ 1396930 h 1554792"/>
              <a:gd name="connsiteX328" fmla="*/ 873845 w 1540841"/>
              <a:gd name="connsiteY328" fmla="*/ 1394793 h 1554792"/>
              <a:gd name="connsiteX329" fmla="*/ 844557 w 1540841"/>
              <a:gd name="connsiteY329" fmla="*/ 1388880 h 1554792"/>
              <a:gd name="connsiteX330" fmla="*/ 769314 w 1540841"/>
              <a:gd name="connsiteY330" fmla="*/ 1464123 h 1554792"/>
              <a:gd name="connsiteX331" fmla="*/ 844557 w 1540841"/>
              <a:gd name="connsiteY331" fmla="*/ 1539366 h 1554792"/>
              <a:gd name="connsiteX332" fmla="*/ 1080047 w 1540841"/>
              <a:gd name="connsiteY332" fmla="*/ 1539367 h 1554792"/>
              <a:gd name="connsiteX333" fmla="*/ 1149377 w 1540841"/>
              <a:gd name="connsiteY333" fmla="*/ 1493412 h 1554792"/>
              <a:gd name="connsiteX334" fmla="*/ 1149822 w 1540841"/>
              <a:gd name="connsiteY334" fmla="*/ 1491206 h 1554792"/>
              <a:gd name="connsiteX335" fmla="*/ 1221521 w 1540841"/>
              <a:gd name="connsiteY335" fmla="*/ 1491206 h 1554792"/>
              <a:gd name="connsiteX336" fmla="*/ 1286690 w 1540841"/>
              <a:gd name="connsiteY336" fmla="*/ 1491206 h 1554792"/>
              <a:gd name="connsiteX337" fmla="*/ 1333132 w 1540841"/>
              <a:gd name="connsiteY337" fmla="*/ 1445488 h 1554792"/>
              <a:gd name="connsiteX338" fmla="*/ 1433543 w 1540841"/>
              <a:gd name="connsiteY338" fmla="*/ 1346642 h 1554792"/>
              <a:gd name="connsiteX339" fmla="*/ 1479261 w 1540841"/>
              <a:gd name="connsiteY339" fmla="*/ 1301637 h 1554792"/>
              <a:gd name="connsiteX340" fmla="*/ 1479261 w 1540841"/>
              <a:gd name="connsiteY340" fmla="*/ 1237485 h 1554792"/>
              <a:gd name="connsiteX341" fmla="*/ 1479261 w 1540841"/>
              <a:gd name="connsiteY341" fmla="*/ 1175387 h 1554792"/>
              <a:gd name="connsiteX342" fmla="*/ 1494886 w 1540841"/>
              <a:gd name="connsiteY342" fmla="*/ 1172233 h 1554792"/>
              <a:gd name="connsiteX343" fmla="*/ 1540841 w 1540841"/>
              <a:gd name="connsiteY343" fmla="*/ 1102903 h 1554792"/>
              <a:gd name="connsiteX344" fmla="*/ 1465598 w 1540841"/>
              <a:gd name="connsiteY344" fmla="*/ 1027660 h 1554792"/>
              <a:gd name="connsiteX345" fmla="*/ 1390355 w 1540841"/>
              <a:gd name="connsiteY345" fmla="*/ 1102903 h 1554792"/>
              <a:gd name="connsiteX346" fmla="*/ 1436310 w 1540841"/>
              <a:gd name="connsiteY346" fmla="*/ 1172233 h 1554792"/>
              <a:gd name="connsiteX347" fmla="*/ 1440044 w 1540841"/>
              <a:gd name="connsiteY347" fmla="*/ 1172987 h 1554792"/>
              <a:gd name="connsiteX348" fmla="*/ 1433543 w 1540841"/>
              <a:gd name="connsiteY348" fmla="*/ 1172987 h 1554792"/>
              <a:gd name="connsiteX349" fmla="*/ 1433543 w 1540841"/>
              <a:gd name="connsiteY349" fmla="*/ 1282490 h 1554792"/>
              <a:gd name="connsiteX350" fmla="*/ 1267963 w 1540841"/>
              <a:gd name="connsiteY350" fmla="*/ 1445488 h 1554792"/>
              <a:gd name="connsiteX351" fmla="*/ 1151528 w 1540841"/>
              <a:gd name="connsiteY351" fmla="*/ 1445488 h 1554792"/>
              <a:gd name="connsiteX352" fmla="*/ 1149377 w 1540841"/>
              <a:gd name="connsiteY352" fmla="*/ 1434836 h 1554792"/>
              <a:gd name="connsiteX353" fmla="*/ 1080047 w 1540841"/>
              <a:gd name="connsiteY353" fmla="*/ 1388881 h 1554792"/>
              <a:gd name="connsiteX354" fmla="*/ 1004804 w 1540841"/>
              <a:gd name="connsiteY354" fmla="*/ 1464124 h 1554792"/>
              <a:gd name="connsiteX355" fmla="*/ 1080047 w 1540841"/>
              <a:gd name="connsiteY355" fmla="*/ 1539367 h 1554792"/>
              <a:gd name="connsiteX356" fmla="*/ 275654 w 1540841"/>
              <a:gd name="connsiteY356" fmla="*/ 1554792 h 1554792"/>
              <a:gd name="connsiteX357" fmla="*/ 350897 w 1540841"/>
              <a:gd name="connsiteY357" fmla="*/ 1479549 h 1554792"/>
              <a:gd name="connsiteX358" fmla="*/ 275654 w 1540841"/>
              <a:gd name="connsiteY358" fmla="*/ 1404306 h 1554792"/>
              <a:gd name="connsiteX359" fmla="*/ 246366 w 1540841"/>
              <a:gd name="connsiteY359" fmla="*/ 1410219 h 1554792"/>
              <a:gd name="connsiteX360" fmla="*/ 243835 w 1540841"/>
              <a:gd name="connsiteY360" fmla="*/ 1411926 h 1554792"/>
              <a:gd name="connsiteX361" fmla="*/ 45721 w 1540841"/>
              <a:gd name="connsiteY361" fmla="*/ 1212099 h 1554792"/>
              <a:gd name="connsiteX362" fmla="*/ 45721 w 1540841"/>
              <a:gd name="connsiteY362" fmla="*/ 1212099 h 1554792"/>
              <a:gd name="connsiteX363" fmla="*/ 45719 w 1540841"/>
              <a:gd name="connsiteY363" fmla="*/ 1212097 h 1554792"/>
              <a:gd name="connsiteX364" fmla="*/ 45719 w 1540841"/>
              <a:gd name="connsiteY364" fmla="*/ 985118 h 1554792"/>
              <a:gd name="connsiteX365" fmla="*/ 45719 w 1540841"/>
              <a:gd name="connsiteY365" fmla="*/ 985117 h 1554792"/>
              <a:gd name="connsiteX366" fmla="*/ 45720 w 1540841"/>
              <a:gd name="connsiteY366" fmla="*/ 933221 h 1554792"/>
              <a:gd name="connsiteX367" fmla="*/ 45720 w 1540841"/>
              <a:gd name="connsiteY367" fmla="*/ 933221 h 1554792"/>
              <a:gd name="connsiteX368" fmla="*/ 45720 w 1540841"/>
              <a:gd name="connsiteY368" fmla="*/ 985117 h 1554792"/>
              <a:gd name="connsiteX369" fmla="*/ 106651 w 1540841"/>
              <a:gd name="connsiteY369" fmla="*/ 922453 h 1554792"/>
              <a:gd name="connsiteX370" fmla="*/ 351855 w 1540841"/>
              <a:gd name="connsiteY370" fmla="*/ 922453 h 1554792"/>
              <a:gd name="connsiteX371" fmla="*/ 392114 w 1540841"/>
              <a:gd name="connsiteY371" fmla="*/ 922453 h 1554792"/>
              <a:gd name="connsiteX372" fmla="*/ 392177 w 1540841"/>
              <a:gd name="connsiteY372" fmla="*/ 922453 h 1554792"/>
              <a:gd name="connsiteX373" fmla="*/ 438408 w 1540841"/>
              <a:gd name="connsiteY373" fmla="*/ 876734 h 1554792"/>
              <a:gd name="connsiteX374" fmla="*/ 440790 w 1540841"/>
              <a:gd name="connsiteY374" fmla="*/ 876734 h 1554792"/>
              <a:gd name="connsiteX375" fmla="*/ 545574 w 1540841"/>
              <a:gd name="connsiteY375" fmla="*/ 773111 h 1554792"/>
              <a:gd name="connsiteX376" fmla="*/ 854125 w 1540841"/>
              <a:gd name="connsiteY376" fmla="*/ 773111 h 1554792"/>
              <a:gd name="connsiteX377" fmla="*/ 854985 w 1540841"/>
              <a:gd name="connsiteY377" fmla="*/ 777368 h 1554792"/>
              <a:gd name="connsiteX378" fmla="*/ 924315 w 1540841"/>
              <a:gd name="connsiteY378" fmla="*/ 823323 h 1554792"/>
              <a:gd name="connsiteX379" fmla="*/ 999558 w 1540841"/>
              <a:gd name="connsiteY379" fmla="*/ 748080 h 1554792"/>
              <a:gd name="connsiteX380" fmla="*/ 924315 w 1540841"/>
              <a:gd name="connsiteY380" fmla="*/ 672837 h 1554792"/>
              <a:gd name="connsiteX381" fmla="*/ 854985 w 1540841"/>
              <a:gd name="connsiteY381" fmla="*/ 718792 h 1554792"/>
              <a:gd name="connsiteX382" fmla="*/ 853248 w 1540841"/>
              <a:gd name="connsiteY382" fmla="*/ 727393 h 1554792"/>
              <a:gd name="connsiteX383" fmla="*/ 591804 w 1540841"/>
              <a:gd name="connsiteY383" fmla="*/ 727393 h 1554792"/>
              <a:gd name="connsiteX384" fmla="*/ 587125 w 1540841"/>
              <a:gd name="connsiteY384" fmla="*/ 727393 h 1554792"/>
              <a:gd name="connsiteX385" fmla="*/ 526786 w 1540841"/>
              <a:gd name="connsiteY385" fmla="*/ 727393 h 1554792"/>
              <a:gd name="connsiteX386" fmla="*/ 493175 w 1540841"/>
              <a:gd name="connsiteY386" fmla="*/ 760631 h 1554792"/>
              <a:gd name="connsiteX387" fmla="*/ 375771 w 1540841"/>
              <a:gd name="connsiteY387" fmla="*/ 876734 h 1554792"/>
              <a:gd name="connsiteX388" fmla="*/ 373389 w 1540841"/>
              <a:gd name="connsiteY388" fmla="*/ 876734 h 1554792"/>
              <a:gd name="connsiteX389" fmla="*/ 151104 w 1540841"/>
              <a:gd name="connsiteY389" fmla="*/ 876734 h 1554792"/>
              <a:gd name="connsiteX390" fmla="*/ 151105 w 1540841"/>
              <a:gd name="connsiteY390" fmla="*/ 876733 h 1554792"/>
              <a:gd name="connsiteX391" fmla="*/ 87337 w 1540841"/>
              <a:gd name="connsiteY391" fmla="*/ 876733 h 1554792"/>
              <a:gd name="connsiteX392" fmla="*/ 42883 w 1540841"/>
              <a:gd name="connsiteY392" fmla="*/ 922451 h 1554792"/>
              <a:gd name="connsiteX393" fmla="*/ 94747 w 1540841"/>
              <a:gd name="connsiteY393" fmla="*/ 922452 h 1554792"/>
              <a:gd name="connsiteX394" fmla="*/ 94746 w 1540841"/>
              <a:gd name="connsiteY394" fmla="*/ 922453 h 1554792"/>
              <a:gd name="connsiteX395" fmla="*/ 42882 w 1540841"/>
              <a:gd name="connsiteY395" fmla="*/ 922452 h 1554792"/>
              <a:gd name="connsiteX396" fmla="*/ 32412 w 1540841"/>
              <a:gd name="connsiteY396" fmla="*/ 933221 h 1554792"/>
              <a:gd name="connsiteX397" fmla="*/ 32411 w 1540841"/>
              <a:gd name="connsiteY397" fmla="*/ 933221 h 1554792"/>
              <a:gd name="connsiteX398" fmla="*/ 0 w 1540841"/>
              <a:gd name="connsiteY398" fmla="*/ 966555 h 1554792"/>
              <a:gd name="connsiteX399" fmla="*/ 1 w 1540841"/>
              <a:gd name="connsiteY399" fmla="*/ 1032138 h 1554792"/>
              <a:gd name="connsiteX400" fmla="*/ 0 w 1540841"/>
              <a:gd name="connsiteY400" fmla="*/ 1169054 h 1554792"/>
              <a:gd name="connsiteX401" fmla="*/ 1535 w 1540841"/>
              <a:gd name="connsiteY401" fmla="*/ 1167533 h 1554792"/>
              <a:gd name="connsiteX402" fmla="*/ 1536 w 1540841"/>
              <a:gd name="connsiteY402" fmla="*/ 1167533 h 1554792"/>
              <a:gd name="connsiteX403" fmla="*/ 2 w 1540841"/>
              <a:gd name="connsiteY403" fmla="*/ 1169054 h 1554792"/>
              <a:gd name="connsiteX404" fmla="*/ 2 w 1540841"/>
              <a:gd name="connsiteY404" fmla="*/ 1230921 h 1554792"/>
              <a:gd name="connsiteX405" fmla="*/ 26076 w 1540841"/>
              <a:gd name="connsiteY405" fmla="*/ 1257221 h 1554792"/>
              <a:gd name="connsiteX406" fmla="*/ 45721 w 1540841"/>
              <a:gd name="connsiteY406" fmla="*/ 1257221 h 1554792"/>
              <a:gd name="connsiteX407" fmla="*/ 45721 w 1540841"/>
              <a:gd name="connsiteY407" fmla="*/ 1257221 h 1554792"/>
              <a:gd name="connsiteX408" fmla="*/ 26076 w 1540841"/>
              <a:gd name="connsiteY408" fmla="*/ 1257221 h 1554792"/>
              <a:gd name="connsiteX409" fmla="*/ 210832 w 1540841"/>
              <a:gd name="connsiteY409" fmla="*/ 1443574 h 1554792"/>
              <a:gd name="connsiteX410" fmla="*/ 206324 w 1540841"/>
              <a:gd name="connsiteY410" fmla="*/ 1450261 h 1554792"/>
              <a:gd name="connsiteX411" fmla="*/ 200411 w 1540841"/>
              <a:gd name="connsiteY411" fmla="*/ 1479549 h 1554792"/>
              <a:gd name="connsiteX412" fmla="*/ 275654 w 1540841"/>
              <a:gd name="connsiteY412" fmla="*/ 1554792 h 155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1540841" h="1554792">
                <a:moveTo>
                  <a:pt x="1101070" y="116138"/>
                </a:moveTo>
                <a:cubicBezTo>
                  <a:pt x="1078484" y="116138"/>
                  <a:pt x="1060175" y="97829"/>
                  <a:pt x="1060175" y="75243"/>
                </a:cubicBezTo>
                <a:cubicBezTo>
                  <a:pt x="1060175" y="52657"/>
                  <a:pt x="1078484" y="34348"/>
                  <a:pt x="1101070" y="34348"/>
                </a:cubicBezTo>
                <a:cubicBezTo>
                  <a:pt x="1123656" y="34348"/>
                  <a:pt x="1141965" y="52657"/>
                  <a:pt x="1141965" y="75243"/>
                </a:cubicBezTo>
                <a:cubicBezTo>
                  <a:pt x="1141965" y="97829"/>
                  <a:pt x="1123656" y="116138"/>
                  <a:pt x="1101070" y="116138"/>
                </a:cubicBezTo>
                <a:close/>
                <a:moveTo>
                  <a:pt x="1258658" y="270083"/>
                </a:moveTo>
                <a:cubicBezTo>
                  <a:pt x="1236072" y="270083"/>
                  <a:pt x="1217763" y="251774"/>
                  <a:pt x="1217763" y="229188"/>
                </a:cubicBezTo>
                <a:cubicBezTo>
                  <a:pt x="1217763" y="206602"/>
                  <a:pt x="1236072" y="188293"/>
                  <a:pt x="1258658" y="188293"/>
                </a:cubicBezTo>
                <a:cubicBezTo>
                  <a:pt x="1281244" y="188293"/>
                  <a:pt x="1299553" y="206602"/>
                  <a:pt x="1299553" y="229188"/>
                </a:cubicBezTo>
                <a:cubicBezTo>
                  <a:pt x="1299553" y="251774"/>
                  <a:pt x="1281244" y="270083"/>
                  <a:pt x="1258658" y="270083"/>
                </a:cubicBezTo>
                <a:close/>
                <a:moveTo>
                  <a:pt x="1258657" y="478086"/>
                </a:moveTo>
                <a:cubicBezTo>
                  <a:pt x="1236071" y="478086"/>
                  <a:pt x="1217762" y="459777"/>
                  <a:pt x="1217762" y="437191"/>
                </a:cubicBezTo>
                <a:cubicBezTo>
                  <a:pt x="1217762" y="414605"/>
                  <a:pt x="1236071" y="396296"/>
                  <a:pt x="1258657" y="396296"/>
                </a:cubicBezTo>
                <a:cubicBezTo>
                  <a:pt x="1281243" y="396296"/>
                  <a:pt x="1299552" y="414605"/>
                  <a:pt x="1299552" y="437191"/>
                </a:cubicBezTo>
                <a:cubicBezTo>
                  <a:pt x="1299552" y="459777"/>
                  <a:pt x="1281243" y="478086"/>
                  <a:pt x="1258657" y="478086"/>
                </a:cubicBezTo>
                <a:close/>
                <a:moveTo>
                  <a:pt x="692328" y="628543"/>
                </a:moveTo>
                <a:cubicBezTo>
                  <a:pt x="669742" y="628543"/>
                  <a:pt x="651433" y="610234"/>
                  <a:pt x="651433" y="587648"/>
                </a:cubicBezTo>
                <a:cubicBezTo>
                  <a:pt x="651433" y="565062"/>
                  <a:pt x="669742" y="546753"/>
                  <a:pt x="692328" y="546753"/>
                </a:cubicBezTo>
                <a:cubicBezTo>
                  <a:pt x="714914" y="546753"/>
                  <a:pt x="733223" y="565062"/>
                  <a:pt x="733223" y="587648"/>
                </a:cubicBezTo>
                <a:cubicBezTo>
                  <a:pt x="733223" y="610234"/>
                  <a:pt x="714914" y="628543"/>
                  <a:pt x="692328" y="628543"/>
                </a:cubicBezTo>
                <a:close/>
                <a:moveTo>
                  <a:pt x="1101070" y="628884"/>
                </a:moveTo>
                <a:cubicBezTo>
                  <a:pt x="1078484" y="628884"/>
                  <a:pt x="1060175" y="610575"/>
                  <a:pt x="1060175" y="587989"/>
                </a:cubicBezTo>
                <a:cubicBezTo>
                  <a:pt x="1060175" y="565403"/>
                  <a:pt x="1078484" y="547094"/>
                  <a:pt x="1101070" y="547094"/>
                </a:cubicBezTo>
                <a:cubicBezTo>
                  <a:pt x="1123656" y="547094"/>
                  <a:pt x="1141965" y="565403"/>
                  <a:pt x="1141965" y="587989"/>
                </a:cubicBezTo>
                <a:cubicBezTo>
                  <a:pt x="1141965" y="610575"/>
                  <a:pt x="1123656" y="628884"/>
                  <a:pt x="1101070" y="628884"/>
                </a:cubicBezTo>
                <a:close/>
                <a:moveTo>
                  <a:pt x="303181" y="786224"/>
                </a:moveTo>
                <a:cubicBezTo>
                  <a:pt x="280595" y="786224"/>
                  <a:pt x="262286" y="767915"/>
                  <a:pt x="262286" y="745329"/>
                </a:cubicBezTo>
                <a:cubicBezTo>
                  <a:pt x="262286" y="722743"/>
                  <a:pt x="280595" y="704434"/>
                  <a:pt x="303181" y="704434"/>
                </a:cubicBezTo>
                <a:cubicBezTo>
                  <a:pt x="325767" y="704434"/>
                  <a:pt x="344076" y="722743"/>
                  <a:pt x="344076" y="745329"/>
                </a:cubicBezTo>
                <a:cubicBezTo>
                  <a:pt x="344076" y="767915"/>
                  <a:pt x="325767" y="786224"/>
                  <a:pt x="303181" y="786224"/>
                </a:cubicBezTo>
                <a:close/>
                <a:moveTo>
                  <a:pt x="924316" y="788975"/>
                </a:moveTo>
                <a:cubicBezTo>
                  <a:pt x="901730" y="788975"/>
                  <a:pt x="883421" y="770666"/>
                  <a:pt x="883421" y="748080"/>
                </a:cubicBezTo>
                <a:cubicBezTo>
                  <a:pt x="883421" y="725494"/>
                  <a:pt x="901730" y="707185"/>
                  <a:pt x="924316" y="707185"/>
                </a:cubicBezTo>
                <a:cubicBezTo>
                  <a:pt x="946902" y="707185"/>
                  <a:pt x="965211" y="725494"/>
                  <a:pt x="965211" y="748080"/>
                </a:cubicBezTo>
                <a:cubicBezTo>
                  <a:pt x="965211" y="770666"/>
                  <a:pt x="946902" y="788975"/>
                  <a:pt x="924316" y="788975"/>
                </a:cubicBezTo>
                <a:close/>
                <a:moveTo>
                  <a:pt x="303180" y="820572"/>
                </a:moveTo>
                <a:cubicBezTo>
                  <a:pt x="344736" y="820572"/>
                  <a:pt x="378423" y="786885"/>
                  <a:pt x="378423" y="745329"/>
                </a:cubicBezTo>
                <a:lnTo>
                  <a:pt x="372836" y="717656"/>
                </a:lnTo>
                <a:lnTo>
                  <a:pt x="469322" y="616815"/>
                </a:lnTo>
                <a:lnTo>
                  <a:pt x="622972" y="616815"/>
                </a:lnTo>
                <a:lnTo>
                  <a:pt x="622997" y="616936"/>
                </a:lnTo>
                <a:cubicBezTo>
                  <a:pt x="634419" y="643942"/>
                  <a:pt x="661160" y="662891"/>
                  <a:pt x="692327" y="662891"/>
                </a:cubicBezTo>
                <a:cubicBezTo>
                  <a:pt x="713105" y="662891"/>
                  <a:pt x="731916" y="654469"/>
                  <a:pt x="745532" y="640853"/>
                </a:cubicBezTo>
                <a:lnTo>
                  <a:pt x="761315" y="617443"/>
                </a:lnTo>
                <a:lnTo>
                  <a:pt x="1031851" y="617443"/>
                </a:lnTo>
                <a:lnTo>
                  <a:pt x="1047864" y="641194"/>
                </a:lnTo>
                <a:cubicBezTo>
                  <a:pt x="1061480" y="654810"/>
                  <a:pt x="1080291" y="663232"/>
                  <a:pt x="1101069" y="663232"/>
                </a:cubicBezTo>
                <a:cubicBezTo>
                  <a:pt x="1142625" y="663232"/>
                  <a:pt x="1176312" y="629545"/>
                  <a:pt x="1176312" y="587989"/>
                </a:cubicBezTo>
                <a:cubicBezTo>
                  <a:pt x="1176312" y="556822"/>
                  <a:pt x="1157363" y="530081"/>
                  <a:pt x="1130357" y="518659"/>
                </a:cubicBezTo>
                <a:lnTo>
                  <a:pt x="1120837" y="516737"/>
                </a:lnTo>
                <a:lnTo>
                  <a:pt x="1120837" y="146495"/>
                </a:lnTo>
                <a:lnTo>
                  <a:pt x="1130357" y="144573"/>
                </a:lnTo>
                <a:cubicBezTo>
                  <a:pt x="1157363" y="133150"/>
                  <a:pt x="1176312" y="106410"/>
                  <a:pt x="1176312" y="75243"/>
                </a:cubicBezTo>
                <a:cubicBezTo>
                  <a:pt x="1176312" y="33687"/>
                  <a:pt x="1142625" y="0"/>
                  <a:pt x="1101069" y="0"/>
                </a:cubicBezTo>
                <a:cubicBezTo>
                  <a:pt x="1059513" y="0"/>
                  <a:pt x="1025826" y="33687"/>
                  <a:pt x="1025826" y="75243"/>
                </a:cubicBezTo>
                <a:cubicBezTo>
                  <a:pt x="1025826" y="106410"/>
                  <a:pt x="1044775" y="133150"/>
                  <a:pt x="1071781" y="144573"/>
                </a:cubicBezTo>
                <a:lnTo>
                  <a:pt x="1075119" y="145247"/>
                </a:lnTo>
                <a:lnTo>
                  <a:pt x="1075119" y="520672"/>
                </a:lnTo>
                <a:lnTo>
                  <a:pt x="1059000" y="525596"/>
                </a:lnTo>
                <a:cubicBezTo>
                  <a:pt x="1046991" y="533709"/>
                  <a:pt x="1037450" y="545198"/>
                  <a:pt x="1031739" y="558701"/>
                </a:cubicBezTo>
                <a:lnTo>
                  <a:pt x="1029110" y="571725"/>
                </a:lnTo>
                <a:lnTo>
                  <a:pt x="764355" y="571725"/>
                </a:lnTo>
                <a:lnTo>
                  <a:pt x="761657" y="558360"/>
                </a:lnTo>
                <a:cubicBezTo>
                  <a:pt x="750235" y="531354"/>
                  <a:pt x="723494" y="512405"/>
                  <a:pt x="692327" y="512405"/>
                </a:cubicBezTo>
                <a:cubicBezTo>
                  <a:pt x="661160" y="512405"/>
                  <a:pt x="634419" y="531354"/>
                  <a:pt x="622997" y="558360"/>
                </a:cubicBezTo>
                <a:lnTo>
                  <a:pt x="620425" y="571097"/>
                </a:lnTo>
                <a:lnTo>
                  <a:pt x="513065" y="571097"/>
                </a:lnTo>
                <a:lnTo>
                  <a:pt x="505922" y="571097"/>
                </a:lnTo>
                <a:lnTo>
                  <a:pt x="449791" y="571097"/>
                </a:lnTo>
                <a:lnTo>
                  <a:pt x="406048" y="616815"/>
                </a:lnTo>
                <a:lnTo>
                  <a:pt x="342773" y="682946"/>
                </a:lnTo>
                <a:lnTo>
                  <a:pt x="332468" y="675999"/>
                </a:lnTo>
                <a:cubicBezTo>
                  <a:pt x="323466" y="672191"/>
                  <a:pt x="313569" y="670086"/>
                  <a:pt x="303180" y="670086"/>
                </a:cubicBezTo>
                <a:cubicBezTo>
                  <a:pt x="261624" y="670086"/>
                  <a:pt x="227937" y="703773"/>
                  <a:pt x="227937" y="745329"/>
                </a:cubicBezTo>
                <a:cubicBezTo>
                  <a:pt x="227937" y="786885"/>
                  <a:pt x="261624" y="820572"/>
                  <a:pt x="303180" y="820572"/>
                </a:cubicBezTo>
                <a:close/>
                <a:moveTo>
                  <a:pt x="1258656" y="836298"/>
                </a:moveTo>
                <a:cubicBezTo>
                  <a:pt x="1236070" y="836298"/>
                  <a:pt x="1217761" y="817989"/>
                  <a:pt x="1217761" y="795403"/>
                </a:cubicBezTo>
                <a:cubicBezTo>
                  <a:pt x="1217761" y="772817"/>
                  <a:pt x="1236070" y="754508"/>
                  <a:pt x="1258656" y="754508"/>
                </a:cubicBezTo>
                <a:cubicBezTo>
                  <a:pt x="1281242" y="754508"/>
                  <a:pt x="1299551" y="772817"/>
                  <a:pt x="1299551" y="795403"/>
                </a:cubicBezTo>
                <a:cubicBezTo>
                  <a:pt x="1299551" y="817989"/>
                  <a:pt x="1281242" y="836298"/>
                  <a:pt x="1258656" y="836298"/>
                </a:cubicBezTo>
                <a:close/>
                <a:moveTo>
                  <a:pt x="1465599" y="886217"/>
                </a:moveTo>
                <a:cubicBezTo>
                  <a:pt x="1443013" y="886217"/>
                  <a:pt x="1424704" y="867908"/>
                  <a:pt x="1424704" y="845322"/>
                </a:cubicBezTo>
                <a:cubicBezTo>
                  <a:pt x="1424704" y="822736"/>
                  <a:pt x="1443013" y="804427"/>
                  <a:pt x="1465599" y="804427"/>
                </a:cubicBezTo>
                <a:cubicBezTo>
                  <a:pt x="1488185" y="804427"/>
                  <a:pt x="1506494" y="822736"/>
                  <a:pt x="1506494" y="845322"/>
                </a:cubicBezTo>
                <a:cubicBezTo>
                  <a:pt x="1506494" y="867908"/>
                  <a:pt x="1488185" y="886217"/>
                  <a:pt x="1465599" y="886217"/>
                </a:cubicBezTo>
                <a:close/>
                <a:moveTo>
                  <a:pt x="1169470" y="909775"/>
                </a:moveTo>
                <a:lnTo>
                  <a:pt x="1221723" y="859579"/>
                </a:lnTo>
                <a:lnTo>
                  <a:pt x="1229367" y="864733"/>
                </a:lnTo>
                <a:cubicBezTo>
                  <a:pt x="1238369" y="868540"/>
                  <a:pt x="1248266" y="870646"/>
                  <a:pt x="1258655" y="870646"/>
                </a:cubicBezTo>
                <a:cubicBezTo>
                  <a:pt x="1300211" y="870646"/>
                  <a:pt x="1333898" y="836959"/>
                  <a:pt x="1333898" y="795403"/>
                </a:cubicBezTo>
                <a:cubicBezTo>
                  <a:pt x="1333898" y="753847"/>
                  <a:pt x="1300211" y="720160"/>
                  <a:pt x="1258655" y="720160"/>
                </a:cubicBezTo>
                <a:cubicBezTo>
                  <a:pt x="1217099" y="720160"/>
                  <a:pt x="1183412" y="753847"/>
                  <a:pt x="1183412" y="795403"/>
                </a:cubicBezTo>
                <a:cubicBezTo>
                  <a:pt x="1183412" y="805792"/>
                  <a:pt x="1185517" y="815689"/>
                  <a:pt x="1189325" y="824691"/>
                </a:cubicBezTo>
                <a:lnTo>
                  <a:pt x="1190587" y="826563"/>
                </a:lnTo>
                <a:lnTo>
                  <a:pt x="1190353" y="826319"/>
                </a:lnTo>
                <a:lnTo>
                  <a:pt x="1169469" y="846380"/>
                </a:lnTo>
                <a:close/>
                <a:moveTo>
                  <a:pt x="767489" y="941205"/>
                </a:moveTo>
                <a:cubicBezTo>
                  <a:pt x="744903" y="941205"/>
                  <a:pt x="726594" y="922896"/>
                  <a:pt x="726594" y="900310"/>
                </a:cubicBezTo>
                <a:cubicBezTo>
                  <a:pt x="726594" y="877724"/>
                  <a:pt x="744903" y="859415"/>
                  <a:pt x="767489" y="859415"/>
                </a:cubicBezTo>
                <a:cubicBezTo>
                  <a:pt x="790075" y="859415"/>
                  <a:pt x="808384" y="877724"/>
                  <a:pt x="808384" y="900310"/>
                </a:cubicBezTo>
                <a:cubicBezTo>
                  <a:pt x="808384" y="922896"/>
                  <a:pt x="790075" y="941205"/>
                  <a:pt x="767489" y="941205"/>
                </a:cubicBezTo>
                <a:close/>
                <a:moveTo>
                  <a:pt x="1123751" y="953692"/>
                </a:moveTo>
                <a:lnTo>
                  <a:pt x="1169469" y="909774"/>
                </a:lnTo>
                <a:lnTo>
                  <a:pt x="1169468" y="846380"/>
                </a:lnTo>
                <a:lnTo>
                  <a:pt x="1123750" y="890297"/>
                </a:lnTo>
                <a:close/>
                <a:moveTo>
                  <a:pt x="972655" y="992273"/>
                </a:moveTo>
                <a:cubicBezTo>
                  <a:pt x="950069" y="992273"/>
                  <a:pt x="931760" y="973964"/>
                  <a:pt x="931760" y="951378"/>
                </a:cubicBezTo>
                <a:cubicBezTo>
                  <a:pt x="931760" y="928792"/>
                  <a:pt x="950069" y="910483"/>
                  <a:pt x="972655" y="910483"/>
                </a:cubicBezTo>
                <a:cubicBezTo>
                  <a:pt x="995241" y="910483"/>
                  <a:pt x="1013550" y="928792"/>
                  <a:pt x="1013550" y="951378"/>
                </a:cubicBezTo>
                <a:cubicBezTo>
                  <a:pt x="1013550" y="973964"/>
                  <a:pt x="995241" y="992273"/>
                  <a:pt x="972655" y="992273"/>
                </a:cubicBezTo>
                <a:close/>
                <a:moveTo>
                  <a:pt x="1281111" y="1059949"/>
                </a:moveTo>
                <a:lnTo>
                  <a:pt x="1326829" y="1014027"/>
                </a:lnTo>
                <a:lnTo>
                  <a:pt x="1429999" y="910397"/>
                </a:lnTo>
                <a:lnTo>
                  <a:pt x="1436310" y="914652"/>
                </a:lnTo>
                <a:cubicBezTo>
                  <a:pt x="1445312" y="918459"/>
                  <a:pt x="1455209" y="920565"/>
                  <a:pt x="1465598" y="920565"/>
                </a:cubicBezTo>
                <a:cubicBezTo>
                  <a:pt x="1507154" y="920565"/>
                  <a:pt x="1540841" y="886878"/>
                  <a:pt x="1540841" y="845322"/>
                </a:cubicBezTo>
                <a:cubicBezTo>
                  <a:pt x="1540841" y="814155"/>
                  <a:pt x="1521892" y="787414"/>
                  <a:pt x="1494886" y="775992"/>
                </a:cubicBezTo>
                <a:lnTo>
                  <a:pt x="1482184" y="773427"/>
                </a:lnTo>
                <a:lnTo>
                  <a:pt x="1482184" y="731471"/>
                </a:lnTo>
                <a:lnTo>
                  <a:pt x="1460019" y="710624"/>
                </a:lnTo>
                <a:lnTo>
                  <a:pt x="1436467" y="710624"/>
                </a:lnTo>
                <a:lnTo>
                  <a:pt x="1436467" y="710623"/>
                </a:lnTo>
                <a:lnTo>
                  <a:pt x="1460019" y="710623"/>
                </a:lnTo>
                <a:lnTo>
                  <a:pt x="1280059" y="541365"/>
                </a:lnTo>
                <a:lnTo>
                  <a:pt x="1280059" y="579780"/>
                </a:lnTo>
                <a:lnTo>
                  <a:pt x="1280058" y="579780"/>
                </a:lnTo>
                <a:lnTo>
                  <a:pt x="1280058" y="541366"/>
                </a:lnTo>
                <a:lnTo>
                  <a:pt x="1246739" y="510028"/>
                </a:lnTo>
                <a:lnTo>
                  <a:pt x="1246741" y="510028"/>
                </a:lnTo>
                <a:lnTo>
                  <a:pt x="1280059" y="541365"/>
                </a:lnTo>
                <a:lnTo>
                  <a:pt x="1280059" y="508113"/>
                </a:lnTo>
                <a:lnTo>
                  <a:pt x="1287944" y="506521"/>
                </a:lnTo>
                <a:cubicBezTo>
                  <a:pt x="1314950" y="495098"/>
                  <a:pt x="1333899" y="468358"/>
                  <a:pt x="1333899" y="437191"/>
                </a:cubicBezTo>
                <a:cubicBezTo>
                  <a:pt x="1333899" y="406024"/>
                  <a:pt x="1314950" y="379283"/>
                  <a:pt x="1287944" y="367861"/>
                </a:cubicBezTo>
                <a:lnTo>
                  <a:pt x="1276678" y="365586"/>
                </a:lnTo>
                <a:lnTo>
                  <a:pt x="1276678" y="300793"/>
                </a:lnTo>
                <a:lnTo>
                  <a:pt x="1287945" y="298518"/>
                </a:lnTo>
                <a:cubicBezTo>
                  <a:pt x="1314951" y="287095"/>
                  <a:pt x="1333900" y="260355"/>
                  <a:pt x="1333900" y="229188"/>
                </a:cubicBezTo>
                <a:cubicBezTo>
                  <a:pt x="1333900" y="187632"/>
                  <a:pt x="1300213" y="153945"/>
                  <a:pt x="1258657" y="153945"/>
                </a:cubicBezTo>
                <a:cubicBezTo>
                  <a:pt x="1217101" y="153945"/>
                  <a:pt x="1183414" y="187632"/>
                  <a:pt x="1183414" y="229188"/>
                </a:cubicBezTo>
                <a:cubicBezTo>
                  <a:pt x="1183414" y="260355"/>
                  <a:pt x="1202363" y="287095"/>
                  <a:pt x="1229369" y="298518"/>
                </a:cubicBezTo>
                <a:lnTo>
                  <a:pt x="1230960" y="298839"/>
                </a:lnTo>
                <a:lnTo>
                  <a:pt x="1230960" y="367539"/>
                </a:lnTo>
                <a:lnTo>
                  <a:pt x="1229368" y="367861"/>
                </a:lnTo>
                <a:cubicBezTo>
                  <a:pt x="1202362" y="379283"/>
                  <a:pt x="1183413" y="406024"/>
                  <a:pt x="1183413" y="437191"/>
                </a:cubicBezTo>
                <a:cubicBezTo>
                  <a:pt x="1183413" y="468358"/>
                  <a:pt x="1202362" y="495098"/>
                  <a:pt x="1229368" y="506521"/>
                </a:cubicBezTo>
                <a:lnTo>
                  <a:pt x="1235608" y="507781"/>
                </a:lnTo>
                <a:lnTo>
                  <a:pt x="1234340" y="507781"/>
                </a:lnTo>
                <a:lnTo>
                  <a:pt x="1234340" y="561128"/>
                </a:lnTo>
                <a:lnTo>
                  <a:pt x="1254172" y="579781"/>
                </a:lnTo>
                <a:lnTo>
                  <a:pt x="1254174" y="579781"/>
                </a:lnTo>
                <a:lnTo>
                  <a:pt x="1436466" y="751232"/>
                </a:lnTo>
                <a:lnTo>
                  <a:pt x="1436466" y="751234"/>
                </a:lnTo>
                <a:lnTo>
                  <a:pt x="1436466" y="775960"/>
                </a:lnTo>
                <a:lnTo>
                  <a:pt x="1436310" y="775992"/>
                </a:lnTo>
                <a:cubicBezTo>
                  <a:pt x="1409304" y="787414"/>
                  <a:pt x="1390355" y="814155"/>
                  <a:pt x="1390355" y="845322"/>
                </a:cubicBezTo>
                <a:cubicBezTo>
                  <a:pt x="1390355" y="855711"/>
                  <a:pt x="1392460" y="865608"/>
                  <a:pt x="1396268" y="874610"/>
                </a:cubicBezTo>
                <a:lnTo>
                  <a:pt x="1398225" y="877512"/>
                </a:lnTo>
                <a:lnTo>
                  <a:pt x="1326829" y="949227"/>
                </a:lnTo>
                <a:lnTo>
                  <a:pt x="1281111" y="995149"/>
                </a:lnTo>
                <a:close/>
                <a:moveTo>
                  <a:pt x="179185" y="1092110"/>
                </a:moveTo>
                <a:cubicBezTo>
                  <a:pt x="156599" y="1092110"/>
                  <a:pt x="138290" y="1073801"/>
                  <a:pt x="138290" y="1051215"/>
                </a:cubicBezTo>
                <a:cubicBezTo>
                  <a:pt x="138290" y="1028629"/>
                  <a:pt x="156599" y="1010320"/>
                  <a:pt x="179185" y="1010320"/>
                </a:cubicBezTo>
                <a:cubicBezTo>
                  <a:pt x="201771" y="1010320"/>
                  <a:pt x="220080" y="1028629"/>
                  <a:pt x="220080" y="1051215"/>
                </a:cubicBezTo>
                <a:cubicBezTo>
                  <a:pt x="220080" y="1073801"/>
                  <a:pt x="201771" y="1092110"/>
                  <a:pt x="179185" y="1092110"/>
                </a:cubicBezTo>
                <a:close/>
                <a:moveTo>
                  <a:pt x="589326" y="1096873"/>
                </a:moveTo>
                <a:cubicBezTo>
                  <a:pt x="566740" y="1096873"/>
                  <a:pt x="548431" y="1078564"/>
                  <a:pt x="548431" y="1055978"/>
                </a:cubicBezTo>
                <a:cubicBezTo>
                  <a:pt x="548431" y="1033392"/>
                  <a:pt x="566740" y="1015083"/>
                  <a:pt x="589326" y="1015083"/>
                </a:cubicBezTo>
                <a:cubicBezTo>
                  <a:pt x="611912" y="1015083"/>
                  <a:pt x="630221" y="1033392"/>
                  <a:pt x="630221" y="1055978"/>
                </a:cubicBezTo>
                <a:cubicBezTo>
                  <a:pt x="630221" y="1078564"/>
                  <a:pt x="611912" y="1096873"/>
                  <a:pt x="589326" y="1096873"/>
                </a:cubicBezTo>
                <a:close/>
                <a:moveTo>
                  <a:pt x="589325" y="1131221"/>
                </a:moveTo>
                <a:cubicBezTo>
                  <a:pt x="630881" y="1131221"/>
                  <a:pt x="664568" y="1097534"/>
                  <a:pt x="664568" y="1055978"/>
                </a:cubicBezTo>
                <a:cubicBezTo>
                  <a:pt x="664568" y="1014422"/>
                  <a:pt x="630881" y="980735"/>
                  <a:pt x="589325" y="980735"/>
                </a:cubicBezTo>
                <a:cubicBezTo>
                  <a:pt x="558158" y="980735"/>
                  <a:pt x="531417" y="999684"/>
                  <a:pt x="519995" y="1026690"/>
                </a:cubicBezTo>
                <a:lnTo>
                  <a:pt x="518109" y="1036031"/>
                </a:lnTo>
                <a:lnTo>
                  <a:pt x="518109" y="1033986"/>
                </a:lnTo>
                <a:lnTo>
                  <a:pt x="250949" y="1033986"/>
                </a:lnTo>
                <a:lnTo>
                  <a:pt x="248514" y="1021927"/>
                </a:lnTo>
                <a:cubicBezTo>
                  <a:pt x="237092" y="994921"/>
                  <a:pt x="210351" y="975972"/>
                  <a:pt x="179184" y="975972"/>
                </a:cubicBezTo>
                <a:cubicBezTo>
                  <a:pt x="137628" y="975972"/>
                  <a:pt x="103941" y="1009659"/>
                  <a:pt x="103941" y="1051215"/>
                </a:cubicBezTo>
                <a:cubicBezTo>
                  <a:pt x="103941" y="1092771"/>
                  <a:pt x="137628" y="1126458"/>
                  <a:pt x="179184" y="1126458"/>
                </a:cubicBezTo>
                <a:cubicBezTo>
                  <a:pt x="210351" y="1126458"/>
                  <a:pt x="237092" y="1107509"/>
                  <a:pt x="248514" y="1080503"/>
                </a:cubicBezTo>
                <a:lnTo>
                  <a:pt x="248675" y="1079704"/>
                </a:lnTo>
                <a:lnTo>
                  <a:pt x="518109" y="1079704"/>
                </a:lnTo>
                <a:lnTo>
                  <a:pt x="518109" y="1075924"/>
                </a:lnTo>
                <a:lnTo>
                  <a:pt x="519995" y="1085266"/>
                </a:lnTo>
                <a:cubicBezTo>
                  <a:pt x="531417" y="1112272"/>
                  <a:pt x="558158" y="1131221"/>
                  <a:pt x="589325" y="1131221"/>
                </a:cubicBezTo>
                <a:close/>
                <a:moveTo>
                  <a:pt x="1465599" y="1143798"/>
                </a:moveTo>
                <a:cubicBezTo>
                  <a:pt x="1443013" y="1143798"/>
                  <a:pt x="1424704" y="1125489"/>
                  <a:pt x="1424704" y="1102903"/>
                </a:cubicBezTo>
                <a:cubicBezTo>
                  <a:pt x="1424704" y="1080317"/>
                  <a:pt x="1443013" y="1062008"/>
                  <a:pt x="1465599" y="1062008"/>
                </a:cubicBezTo>
                <a:cubicBezTo>
                  <a:pt x="1488185" y="1062008"/>
                  <a:pt x="1506494" y="1080317"/>
                  <a:pt x="1506494" y="1102903"/>
                </a:cubicBezTo>
                <a:cubicBezTo>
                  <a:pt x="1506494" y="1125489"/>
                  <a:pt x="1488185" y="1143798"/>
                  <a:pt x="1465599" y="1143798"/>
                </a:cubicBezTo>
                <a:close/>
                <a:moveTo>
                  <a:pt x="950411" y="1162677"/>
                </a:moveTo>
                <a:lnTo>
                  <a:pt x="996129" y="1117033"/>
                </a:lnTo>
                <a:lnTo>
                  <a:pt x="996130" y="1052433"/>
                </a:lnTo>
                <a:lnTo>
                  <a:pt x="996130" y="1052433"/>
                </a:lnTo>
                <a:lnTo>
                  <a:pt x="996131" y="1024771"/>
                </a:lnTo>
                <a:lnTo>
                  <a:pt x="981818" y="1024771"/>
                </a:lnTo>
                <a:lnTo>
                  <a:pt x="1001942" y="1020708"/>
                </a:lnTo>
                <a:cubicBezTo>
                  <a:pt x="1028948" y="1009285"/>
                  <a:pt x="1047897" y="982545"/>
                  <a:pt x="1047897" y="951378"/>
                </a:cubicBezTo>
                <a:cubicBezTo>
                  <a:pt x="1047897" y="909822"/>
                  <a:pt x="1014210" y="876135"/>
                  <a:pt x="972654" y="876135"/>
                </a:cubicBezTo>
                <a:cubicBezTo>
                  <a:pt x="931098" y="876135"/>
                  <a:pt x="897411" y="909822"/>
                  <a:pt x="897411" y="951378"/>
                </a:cubicBezTo>
                <a:cubicBezTo>
                  <a:pt x="897411" y="982545"/>
                  <a:pt x="916360" y="1009285"/>
                  <a:pt x="943366" y="1020708"/>
                </a:cubicBezTo>
                <a:lnTo>
                  <a:pt x="963489" y="1024770"/>
                </a:lnTo>
                <a:lnTo>
                  <a:pt x="950412" y="1024770"/>
                </a:lnTo>
                <a:lnTo>
                  <a:pt x="950413" y="1098074"/>
                </a:lnTo>
                <a:lnTo>
                  <a:pt x="950412" y="1098075"/>
                </a:lnTo>
                <a:close/>
                <a:moveTo>
                  <a:pt x="279028" y="1271654"/>
                </a:moveTo>
                <a:cubicBezTo>
                  <a:pt x="256442" y="1271654"/>
                  <a:pt x="238133" y="1253345"/>
                  <a:pt x="238133" y="1230759"/>
                </a:cubicBezTo>
                <a:cubicBezTo>
                  <a:pt x="238133" y="1208173"/>
                  <a:pt x="256442" y="1189864"/>
                  <a:pt x="279028" y="1189864"/>
                </a:cubicBezTo>
                <a:cubicBezTo>
                  <a:pt x="301614" y="1189864"/>
                  <a:pt x="319923" y="1208173"/>
                  <a:pt x="319923" y="1230759"/>
                </a:cubicBezTo>
                <a:cubicBezTo>
                  <a:pt x="319923" y="1253345"/>
                  <a:pt x="301614" y="1271654"/>
                  <a:pt x="279028" y="1271654"/>
                </a:cubicBezTo>
                <a:close/>
                <a:moveTo>
                  <a:pt x="510830" y="1271817"/>
                </a:moveTo>
                <a:cubicBezTo>
                  <a:pt x="488244" y="1271817"/>
                  <a:pt x="469935" y="1253508"/>
                  <a:pt x="469935" y="1230922"/>
                </a:cubicBezTo>
                <a:cubicBezTo>
                  <a:pt x="469935" y="1208336"/>
                  <a:pt x="488244" y="1190027"/>
                  <a:pt x="510830" y="1190027"/>
                </a:cubicBezTo>
                <a:cubicBezTo>
                  <a:pt x="533416" y="1190027"/>
                  <a:pt x="551725" y="1208336"/>
                  <a:pt x="551725" y="1230922"/>
                </a:cubicBezTo>
                <a:cubicBezTo>
                  <a:pt x="551725" y="1253508"/>
                  <a:pt x="533416" y="1271817"/>
                  <a:pt x="510830" y="1271817"/>
                </a:cubicBezTo>
                <a:close/>
                <a:moveTo>
                  <a:pt x="1307321" y="1272213"/>
                </a:moveTo>
                <a:cubicBezTo>
                  <a:pt x="1284735" y="1272213"/>
                  <a:pt x="1266426" y="1253904"/>
                  <a:pt x="1266426" y="1231318"/>
                </a:cubicBezTo>
                <a:cubicBezTo>
                  <a:pt x="1266426" y="1208732"/>
                  <a:pt x="1284735" y="1190423"/>
                  <a:pt x="1307321" y="1190423"/>
                </a:cubicBezTo>
                <a:cubicBezTo>
                  <a:pt x="1329907" y="1190423"/>
                  <a:pt x="1348216" y="1208732"/>
                  <a:pt x="1348216" y="1231318"/>
                </a:cubicBezTo>
                <a:cubicBezTo>
                  <a:pt x="1348216" y="1253904"/>
                  <a:pt x="1329907" y="1272213"/>
                  <a:pt x="1307321" y="1272213"/>
                </a:cubicBezTo>
                <a:close/>
                <a:moveTo>
                  <a:pt x="311916" y="1297661"/>
                </a:moveTo>
                <a:lnTo>
                  <a:pt x="319416" y="1292605"/>
                </a:lnTo>
                <a:lnTo>
                  <a:pt x="318720" y="1295780"/>
                </a:lnTo>
                <a:close/>
                <a:moveTo>
                  <a:pt x="510829" y="1306165"/>
                </a:moveTo>
                <a:cubicBezTo>
                  <a:pt x="541996" y="1306165"/>
                  <a:pt x="568737" y="1287216"/>
                  <a:pt x="580159" y="1260210"/>
                </a:cubicBezTo>
                <a:lnTo>
                  <a:pt x="580310" y="1259461"/>
                </a:lnTo>
                <a:lnTo>
                  <a:pt x="649328" y="1259461"/>
                </a:lnTo>
                <a:lnTo>
                  <a:pt x="649329" y="1259461"/>
                </a:lnTo>
                <a:lnTo>
                  <a:pt x="671743" y="1259461"/>
                </a:lnTo>
                <a:lnTo>
                  <a:pt x="718583" y="1213743"/>
                </a:lnTo>
                <a:lnTo>
                  <a:pt x="718584" y="1213743"/>
                </a:lnTo>
                <a:lnTo>
                  <a:pt x="740795" y="1192064"/>
                </a:lnTo>
                <a:lnTo>
                  <a:pt x="740795" y="1192063"/>
                </a:lnTo>
                <a:lnTo>
                  <a:pt x="786513" y="1147440"/>
                </a:lnTo>
                <a:lnTo>
                  <a:pt x="786513" y="1083554"/>
                </a:lnTo>
                <a:lnTo>
                  <a:pt x="786513" y="971712"/>
                </a:lnTo>
                <a:lnTo>
                  <a:pt x="796776" y="969640"/>
                </a:lnTo>
                <a:cubicBezTo>
                  <a:pt x="823782" y="958217"/>
                  <a:pt x="842731" y="931477"/>
                  <a:pt x="842731" y="900310"/>
                </a:cubicBezTo>
                <a:cubicBezTo>
                  <a:pt x="842731" y="858754"/>
                  <a:pt x="809044" y="825067"/>
                  <a:pt x="767488" y="825067"/>
                </a:cubicBezTo>
                <a:cubicBezTo>
                  <a:pt x="725932" y="825067"/>
                  <a:pt x="692245" y="858754"/>
                  <a:pt x="692245" y="900310"/>
                </a:cubicBezTo>
                <a:cubicBezTo>
                  <a:pt x="692245" y="931477"/>
                  <a:pt x="711194" y="958217"/>
                  <a:pt x="738200" y="969640"/>
                </a:cubicBezTo>
                <a:lnTo>
                  <a:pt x="740795" y="970164"/>
                </a:lnTo>
                <a:lnTo>
                  <a:pt x="740795" y="1128176"/>
                </a:lnTo>
                <a:lnTo>
                  <a:pt x="740795" y="1128177"/>
                </a:lnTo>
                <a:lnTo>
                  <a:pt x="653130" y="1213742"/>
                </a:lnTo>
                <a:lnTo>
                  <a:pt x="653129" y="1213742"/>
                </a:lnTo>
                <a:lnTo>
                  <a:pt x="582604" y="1213742"/>
                </a:lnTo>
                <a:lnTo>
                  <a:pt x="580159" y="1201634"/>
                </a:lnTo>
                <a:cubicBezTo>
                  <a:pt x="568737" y="1174628"/>
                  <a:pt x="541996" y="1155679"/>
                  <a:pt x="510829" y="1155679"/>
                </a:cubicBezTo>
                <a:cubicBezTo>
                  <a:pt x="469273" y="1155679"/>
                  <a:pt x="435586" y="1189366"/>
                  <a:pt x="435586" y="1230922"/>
                </a:cubicBezTo>
                <a:cubicBezTo>
                  <a:pt x="435586" y="1272478"/>
                  <a:pt x="469273" y="1306165"/>
                  <a:pt x="510829" y="1306165"/>
                </a:cubicBezTo>
                <a:close/>
                <a:moveTo>
                  <a:pt x="1307320" y="1306561"/>
                </a:moveTo>
                <a:cubicBezTo>
                  <a:pt x="1348876" y="1306561"/>
                  <a:pt x="1382563" y="1272874"/>
                  <a:pt x="1382563" y="1231318"/>
                </a:cubicBezTo>
                <a:cubicBezTo>
                  <a:pt x="1382563" y="1200151"/>
                  <a:pt x="1363614" y="1173410"/>
                  <a:pt x="1336608" y="1161988"/>
                </a:cubicBezTo>
                <a:lnTo>
                  <a:pt x="1326830" y="1160014"/>
                </a:lnTo>
                <a:lnTo>
                  <a:pt x="1326830" y="1014028"/>
                </a:lnTo>
                <a:lnTo>
                  <a:pt x="1281111" y="1059950"/>
                </a:lnTo>
                <a:lnTo>
                  <a:pt x="1281111" y="1161366"/>
                </a:lnTo>
                <a:lnTo>
                  <a:pt x="1278032" y="1161988"/>
                </a:lnTo>
                <a:cubicBezTo>
                  <a:pt x="1251026" y="1173410"/>
                  <a:pt x="1232077" y="1200151"/>
                  <a:pt x="1232077" y="1231318"/>
                </a:cubicBezTo>
                <a:cubicBezTo>
                  <a:pt x="1232077" y="1272874"/>
                  <a:pt x="1265764" y="1306561"/>
                  <a:pt x="1307320" y="1306561"/>
                </a:cubicBezTo>
                <a:close/>
                <a:moveTo>
                  <a:pt x="401316" y="1393908"/>
                </a:moveTo>
                <a:lnTo>
                  <a:pt x="401316" y="1330704"/>
                </a:lnTo>
                <a:lnTo>
                  <a:pt x="340110" y="1272279"/>
                </a:lnTo>
                <a:lnTo>
                  <a:pt x="348357" y="1260047"/>
                </a:lnTo>
                <a:cubicBezTo>
                  <a:pt x="352165" y="1251045"/>
                  <a:pt x="354270" y="1241148"/>
                  <a:pt x="354270" y="1230759"/>
                </a:cubicBezTo>
                <a:cubicBezTo>
                  <a:pt x="354270" y="1189203"/>
                  <a:pt x="320583" y="1155516"/>
                  <a:pt x="279027" y="1155516"/>
                </a:cubicBezTo>
                <a:cubicBezTo>
                  <a:pt x="237471" y="1155516"/>
                  <a:pt x="203784" y="1189203"/>
                  <a:pt x="203784" y="1230759"/>
                </a:cubicBezTo>
                <a:cubicBezTo>
                  <a:pt x="203784" y="1272315"/>
                  <a:pt x="237471" y="1306002"/>
                  <a:pt x="279027" y="1306002"/>
                </a:cubicBezTo>
                <a:lnTo>
                  <a:pt x="303953" y="1300970"/>
                </a:lnTo>
                <a:close/>
                <a:moveTo>
                  <a:pt x="613831" y="1505017"/>
                </a:moveTo>
                <a:cubicBezTo>
                  <a:pt x="591245" y="1505017"/>
                  <a:pt x="572936" y="1486708"/>
                  <a:pt x="572936" y="1464122"/>
                </a:cubicBezTo>
                <a:cubicBezTo>
                  <a:pt x="572936" y="1441536"/>
                  <a:pt x="591245" y="1423227"/>
                  <a:pt x="613831" y="1423227"/>
                </a:cubicBezTo>
                <a:cubicBezTo>
                  <a:pt x="636417" y="1423227"/>
                  <a:pt x="654726" y="1441536"/>
                  <a:pt x="654726" y="1464122"/>
                </a:cubicBezTo>
                <a:cubicBezTo>
                  <a:pt x="654726" y="1486708"/>
                  <a:pt x="636417" y="1505017"/>
                  <a:pt x="613831" y="1505017"/>
                </a:cubicBezTo>
                <a:close/>
                <a:moveTo>
                  <a:pt x="844558" y="1505018"/>
                </a:moveTo>
                <a:cubicBezTo>
                  <a:pt x="821972" y="1505018"/>
                  <a:pt x="803663" y="1486709"/>
                  <a:pt x="803663" y="1464123"/>
                </a:cubicBezTo>
                <a:cubicBezTo>
                  <a:pt x="803663" y="1441537"/>
                  <a:pt x="821972" y="1423228"/>
                  <a:pt x="844558" y="1423228"/>
                </a:cubicBezTo>
                <a:cubicBezTo>
                  <a:pt x="867144" y="1423228"/>
                  <a:pt x="885453" y="1441537"/>
                  <a:pt x="885453" y="1464123"/>
                </a:cubicBezTo>
                <a:cubicBezTo>
                  <a:pt x="885453" y="1486709"/>
                  <a:pt x="867144" y="1505018"/>
                  <a:pt x="844558" y="1505018"/>
                </a:cubicBezTo>
                <a:close/>
                <a:moveTo>
                  <a:pt x="1080048" y="1505019"/>
                </a:moveTo>
                <a:cubicBezTo>
                  <a:pt x="1057462" y="1505019"/>
                  <a:pt x="1039153" y="1486710"/>
                  <a:pt x="1039153" y="1464124"/>
                </a:cubicBezTo>
                <a:cubicBezTo>
                  <a:pt x="1039153" y="1441538"/>
                  <a:pt x="1057462" y="1423229"/>
                  <a:pt x="1080048" y="1423229"/>
                </a:cubicBezTo>
                <a:cubicBezTo>
                  <a:pt x="1102634" y="1423229"/>
                  <a:pt x="1120943" y="1441538"/>
                  <a:pt x="1120943" y="1464124"/>
                </a:cubicBezTo>
                <a:cubicBezTo>
                  <a:pt x="1120943" y="1486710"/>
                  <a:pt x="1102634" y="1505019"/>
                  <a:pt x="1080048" y="1505019"/>
                </a:cubicBezTo>
                <a:close/>
                <a:moveTo>
                  <a:pt x="275655" y="1520444"/>
                </a:moveTo>
                <a:cubicBezTo>
                  <a:pt x="253069" y="1520444"/>
                  <a:pt x="234760" y="1502135"/>
                  <a:pt x="234760" y="1479549"/>
                </a:cubicBezTo>
                <a:cubicBezTo>
                  <a:pt x="234760" y="1456963"/>
                  <a:pt x="253069" y="1438654"/>
                  <a:pt x="275655" y="1438654"/>
                </a:cubicBezTo>
                <a:cubicBezTo>
                  <a:pt x="298241" y="1438654"/>
                  <a:pt x="316550" y="1456963"/>
                  <a:pt x="316550" y="1479549"/>
                </a:cubicBezTo>
                <a:cubicBezTo>
                  <a:pt x="316550" y="1502135"/>
                  <a:pt x="298241" y="1520444"/>
                  <a:pt x="275655" y="1520444"/>
                </a:cubicBezTo>
                <a:close/>
                <a:moveTo>
                  <a:pt x="613830" y="1539365"/>
                </a:moveTo>
                <a:cubicBezTo>
                  <a:pt x="655386" y="1539365"/>
                  <a:pt x="689073" y="1505678"/>
                  <a:pt x="689073" y="1464122"/>
                </a:cubicBezTo>
                <a:cubicBezTo>
                  <a:pt x="689073" y="1453733"/>
                  <a:pt x="686968" y="1443836"/>
                  <a:pt x="683160" y="1434834"/>
                </a:cubicBezTo>
                <a:lnTo>
                  <a:pt x="681009" y="1431643"/>
                </a:lnTo>
                <a:lnTo>
                  <a:pt x="950411" y="1162679"/>
                </a:lnTo>
                <a:lnTo>
                  <a:pt x="950411" y="1162677"/>
                </a:lnTo>
                <a:lnTo>
                  <a:pt x="950411" y="1098077"/>
                </a:lnTo>
                <a:lnTo>
                  <a:pt x="649144" y="1398854"/>
                </a:lnTo>
                <a:lnTo>
                  <a:pt x="643118" y="1394792"/>
                </a:lnTo>
                <a:cubicBezTo>
                  <a:pt x="634116" y="1390984"/>
                  <a:pt x="624219" y="1388879"/>
                  <a:pt x="613830" y="1388879"/>
                </a:cubicBezTo>
                <a:cubicBezTo>
                  <a:pt x="582663" y="1388879"/>
                  <a:pt x="555922" y="1407828"/>
                  <a:pt x="544500" y="1434834"/>
                </a:cubicBezTo>
                <a:lnTo>
                  <a:pt x="541816" y="1448128"/>
                </a:lnTo>
                <a:lnTo>
                  <a:pt x="447036" y="1448128"/>
                </a:lnTo>
                <a:lnTo>
                  <a:pt x="447036" y="1394057"/>
                </a:lnTo>
                <a:lnTo>
                  <a:pt x="447036" y="1374346"/>
                </a:lnTo>
                <a:lnTo>
                  <a:pt x="401317" y="1330705"/>
                </a:lnTo>
                <a:lnTo>
                  <a:pt x="401317" y="1393909"/>
                </a:lnTo>
                <a:lnTo>
                  <a:pt x="401317" y="1448128"/>
                </a:lnTo>
                <a:lnTo>
                  <a:pt x="401317" y="1448129"/>
                </a:lnTo>
                <a:lnTo>
                  <a:pt x="401317" y="1493847"/>
                </a:lnTo>
                <a:lnTo>
                  <a:pt x="447036" y="1493847"/>
                </a:lnTo>
                <a:lnTo>
                  <a:pt x="544794" y="1493847"/>
                </a:lnTo>
                <a:lnTo>
                  <a:pt x="560625" y="1517327"/>
                </a:lnTo>
                <a:cubicBezTo>
                  <a:pt x="574241" y="1530943"/>
                  <a:pt x="593052" y="1539365"/>
                  <a:pt x="613830" y="1539365"/>
                </a:cubicBezTo>
                <a:close/>
                <a:moveTo>
                  <a:pt x="844557" y="1539366"/>
                </a:moveTo>
                <a:cubicBezTo>
                  <a:pt x="886113" y="1539366"/>
                  <a:pt x="919800" y="1505679"/>
                  <a:pt x="919800" y="1464123"/>
                </a:cubicBezTo>
                <a:cubicBezTo>
                  <a:pt x="919800" y="1453734"/>
                  <a:pt x="917695" y="1443837"/>
                  <a:pt x="913887" y="1434835"/>
                </a:cubicBezTo>
                <a:lnTo>
                  <a:pt x="909818" y="1428800"/>
                </a:lnTo>
                <a:lnTo>
                  <a:pt x="1123751" y="1220469"/>
                </a:lnTo>
                <a:lnTo>
                  <a:pt x="1169468" y="1175948"/>
                </a:lnTo>
                <a:lnTo>
                  <a:pt x="1169468" y="1112135"/>
                </a:lnTo>
                <a:lnTo>
                  <a:pt x="1169469" y="1112134"/>
                </a:lnTo>
                <a:lnTo>
                  <a:pt x="1169469" y="909775"/>
                </a:lnTo>
                <a:lnTo>
                  <a:pt x="1123751" y="953693"/>
                </a:lnTo>
                <a:lnTo>
                  <a:pt x="1123751" y="1156655"/>
                </a:lnTo>
                <a:lnTo>
                  <a:pt x="877015" y="1396930"/>
                </a:lnTo>
                <a:lnTo>
                  <a:pt x="873845" y="1394793"/>
                </a:lnTo>
                <a:cubicBezTo>
                  <a:pt x="864843" y="1390985"/>
                  <a:pt x="854946" y="1388880"/>
                  <a:pt x="844557" y="1388880"/>
                </a:cubicBezTo>
                <a:cubicBezTo>
                  <a:pt x="803001" y="1388880"/>
                  <a:pt x="769314" y="1422567"/>
                  <a:pt x="769314" y="1464123"/>
                </a:cubicBezTo>
                <a:cubicBezTo>
                  <a:pt x="769314" y="1505679"/>
                  <a:pt x="803001" y="1539366"/>
                  <a:pt x="844557" y="1539366"/>
                </a:cubicBezTo>
                <a:close/>
                <a:moveTo>
                  <a:pt x="1080047" y="1539367"/>
                </a:moveTo>
                <a:cubicBezTo>
                  <a:pt x="1111214" y="1539367"/>
                  <a:pt x="1137955" y="1520418"/>
                  <a:pt x="1149377" y="1493412"/>
                </a:cubicBezTo>
                <a:lnTo>
                  <a:pt x="1149822" y="1491206"/>
                </a:lnTo>
                <a:lnTo>
                  <a:pt x="1221521" y="1491206"/>
                </a:lnTo>
                <a:lnTo>
                  <a:pt x="1286690" y="1491206"/>
                </a:lnTo>
                <a:lnTo>
                  <a:pt x="1333132" y="1445488"/>
                </a:lnTo>
                <a:lnTo>
                  <a:pt x="1433543" y="1346642"/>
                </a:lnTo>
                <a:lnTo>
                  <a:pt x="1479261" y="1301637"/>
                </a:lnTo>
                <a:lnTo>
                  <a:pt x="1479261" y="1237485"/>
                </a:lnTo>
                <a:lnTo>
                  <a:pt x="1479261" y="1175387"/>
                </a:lnTo>
                <a:lnTo>
                  <a:pt x="1494886" y="1172233"/>
                </a:lnTo>
                <a:cubicBezTo>
                  <a:pt x="1521892" y="1160810"/>
                  <a:pt x="1540841" y="1134070"/>
                  <a:pt x="1540841" y="1102903"/>
                </a:cubicBezTo>
                <a:cubicBezTo>
                  <a:pt x="1540841" y="1061347"/>
                  <a:pt x="1507154" y="1027660"/>
                  <a:pt x="1465598" y="1027660"/>
                </a:cubicBezTo>
                <a:cubicBezTo>
                  <a:pt x="1424042" y="1027660"/>
                  <a:pt x="1390355" y="1061347"/>
                  <a:pt x="1390355" y="1102903"/>
                </a:cubicBezTo>
                <a:cubicBezTo>
                  <a:pt x="1390355" y="1134070"/>
                  <a:pt x="1409304" y="1160810"/>
                  <a:pt x="1436310" y="1172233"/>
                </a:cubicBezTo>
                <a:lnTo>
                  <a:pt x="1440044" y="1172987"/>
                </a:lnTo>
                <a:lnTo>
                  <a:pt x="1433543" y="1172987"/>
                </a:lnTo>
                <a:lnTo>
                  <a:pt x="1433543" y="1282490"/>
                </a:lnTo>
                <a:lnTo>
                  <a:pt x="1267963" y="1445488"/>
                </a:lnTo>
                <a:lnTo>
                  <a:pt x="1151528" y="1445488"/>
                </a:lnTo>
                <a:lnTo>
                  <a:pt x="1149377" y="1434836"/>
                </a:lnTo>
                <a:cubicBezTo>
                  <a:pt x="1137955" y="1407830"/>
                  <a:pt x="1111214" y="1388881"/>
                  <a:pt x="1080047" y="1388881"/>
                </a:cubicBezTo>
                <a:cubicBezTo>
                  <a:pt x="1038491" y="1388881"/>
                  <a:pt x="1004804" y="1422568"/>
                  <a:pt x="1004804" y="1464124"/>
                </a:cubicBezTo>
                <a:cubicBezTo>
                  <a:pt x="1004804" y="1505680"/>
                  <a:pt x="1038491" y="1539367"/>
                  <a:pt x="1080047" y="1539367"/>
                </a:cubicBezTo>
                <a:close/>
                <a:moveTo>
                  <a:pt x="275654" y="1554792"/>
                </a:moveTo>
                <a:cubicBezTo>
                  <a:pt x="317210" y="1554792"/>
                  <a:pt x="350897" y="1521105"/>
                  <a:pt x="350897" y="1479549"/>
                </a:cubicBezTo>
                <a:cubicBezTo>
                  <a:pt x="350897" y="1437993"/>
                  <a:pt x="317210" y="1404306"/>
                  <a:pt x="275654" y="1404306"/>
                </a:cubicBezTo>
                <a:cubicBezTo>
                  <a:pt x="265265" y="1404306"/>
                  <a:pt x="255368" y="1406412"/>
                  <a:pt x="246366" y="1410219"/>
                </a:cubicBezTo>
                <a:lnTo>
                  <a:pt x="243835" y="1411926"/>
                </a:lnTo>
                <a:lnTo>
                  <a:pt x="45721" y="1212099"/>
                </a:lnTo>
                <a:lnTo>
                  <a:pt x="45721" y="1212099"/>
                </a:lnTo>
                <a:lnTo>
                  <a:pt x="45719" y="1212097"/>
                </a:lnTo>
                <a:lnTo>
                  <a:pt x="45719" y="985118"/>
                </a:lnTo>
                <a:lnTo>
                  <a:pt x="45719" y="985117"/>
                </a:lnTo>
                <a:lnTo>
                  <a:pt x="45720" y="933221"/>
                </a:lnTo>
                <a:lnTo>
                  <a:pt x="45720" y="933221"/>
                </a:lnTo>
                <a:lnTo>
                  <a:pt x="45720" y="985117"/>
                </a:lnTo>
                <a:lnTo>
                  <a:pt x="106651" y="922453"/>
                </a:lnTo>
                <a:lnTo>
                  <a:pt x="351855" y="922453"/>
                </a:lnTo>
                <a:lnTo>
                  <a:pt x="392114" y="922453"/>
                </a:lnTo>
                <a:lnTo>
                  <a:pt x="392177" y="922453"/>
                </a:lnTo>
                <a:lnTo>
                  <a:pt x="438408" y="876734"/>
                </a:lnTo>
                <a:lnTo>
                  <a:pt x="440790" y="876734"/>
                </a:lnTo>
                <a:lnTo>
                  <a:pt x="545574" y="773111"/>
                </a:lnTo>
                <a:lnTo>
                  <a:pt x="854125" y="773111"/>
                </a:lnTo>
                <a:lnTo>
                  <a:pt x="854985" y="777368"/>
                </a:lnTo>
                <a:cubicBezTo>
                  <a:pt x="866407" y="804374"/>
                  <a:pt x="893148" y="823323"/>
                  <a:pt x="924315" y="823323"/>
                </a:cubicBezTo>
                <a:cubicBezTo>
                  <a:pt x="965871" y="823323"/>
                  <a:pt x="999558" y="789636"/>
                  <a:pt x="999558" y="748080"/>
                </a:cubicBezTo>
                <a:cubicBezTo>
                  <a:pt x="999558" y="706524"/>
                  <a:pt x="965871" y="672837"/>
                  <a:pt x="924315" y="672837"/>
                </a:cubicBezTo>
                <a:cubicBezTo>
                  <a:pt x="893148" y="672837"/>
                  <a:pt x="866407" y="691786"/>
                  <a:pt x="854985" y="718792"/>
                </a:cubicBezTo>
                <a:lnTo>
                  <a:pt x="853248" y="727393"/>
                </a:lnTo>
                <a:lnTo>
                  <a:pt x="591804" y="727393"/>
                </a:lnTo>
                <a:lnTo>
                  <a:pt x="587125" y="727393"/>
                </a:lnTo>
                <a:lnTo>
                  <a:pt x="526786" y="727393"/>
                </a:lnTo>
                <a:lnTo>
                  <a:pt x="493175" y="760631"/>
                </a:lnTo>
                <a:lnTo>
                  <a:pt x="375771" y="876734"/>
                </a:lnTo>
                <a:lnTo>
                  <a:pt x="373389" y="876734"/>
                </a:lnTo>
                <a:lnTo>
                  <a:pt x="151104" y="876734"/>
                </a:lnTo>
                <a:lnTo>
                  <a:pt x="151105" y="876733"/>
                </a:lnTo>
                <a:lnTo>
                  <a:pt x="87337" y="876733"/>
                </a:lnTo>
                <a:lnTo>
                  <a:pt x="42883" y="922451"/>
                </a:lnTo>
                <a:lnTo>
                  <a:pt x="94747" y="922452"/>
                </a:lnTo>
                <a:lnTo>
                  <a:pt x="94746" y="922453"/>
                </a:lnTo>
                <a:lnTo>
                  <a:pt x="42882" y="922452"/>
                </a:lnTo>
                <a:lnTo>
                  <a:pt x="32412" y="933221"/>
                </a:lnTo>
                <a:lnTo>
                  <a:pt x="32411" y="933221"/>
                </a:lnTo>
                <a:lnTo>
                  <a:pt x="0" y="966555"/>
                </a:lnTo>
                <a:lnTo>
                  <a:pt x="1" y="1032138"/>
                </a:lnTo>
                <a:lnTo>
                  <a:pt x="0" y="1169054"/>
                </a:lnTo>
                <a:lnTo>
                  <a:pt x="1535" y="1167533"/>
                </a:lnTo>
                <a:lnTo>
                  <a:pt x="1536" y="1167533"/>
                </a:lnTo>
                <a:lnTo>
                  <a:pt x="2" y="1169054"/>
                </a:lnTo>
                <a:lnTo>
                  <a:pt x="2" y="1230921"/>
                </a:lnTo>
                <a:lnTo>
                  <a:pt x="26076" y="1257221"/>
                </a:lnTo>
                <a:lnTo>
                  <a:pt x="45721" y="1257221"/>
                </a:lnTo>
                <a:lnTo>
                  <a:pt x="45721" y="1257221"/>
                </a:lnTo>
                <a:lnTo>
                  <a:pt x="26076" y="1257221"/>
                </a:lnTo>
                <a:lnTo>
                  <a:pt x="210832" y="1443574"/>
                </a:lnTo>
                <a:lnTo>
                  <a:pt x="206324" y="1450261"/>
                </a:lnTo>
                <a:cubicBezTo>
                  <a:pt x="202517" y="1459263"/>
                  <a:pt x="200411" y="1469160"/>
                  <a:pt x="200411" y="1479549"/>
                </a:cubicBezTo>
                <a:cubicBezTo>
                  <a:pt x="200411" y="1521105"/>
                  <a:pt x="234098" y="1554792"/>
                  <a:pt x="275654" y="1554792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l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8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1E34C-D48F-4B9F-81F1-0A8A826D2430}"/>
              </a:ext>
            </a:extLst>
          </p:cNvPr>
          <p:cNvSpPr txBox="1"/>
          <p:nvPr/>
        </p:nvSpPr>
        <p:spPr>
          <a:xfrm>
            <a:off x="2320960" y="131538"/>
            <a:ext cx="755014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PREDICTIVE ANALYTICS (Lesson Learnt)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714AE-FDFD-48F5-9910-55126E7DC0F6}"/>
              </a:ext>
            </a:extLst>
          </p:cNvPr>
          <p:cNvSpPr txBox="1"/>
          <p:nvPr/>
        </p:nvSpPr>
        <p:spPr>
          <a:xfrm>
            <a:off x="2320960" y="1026895"/>
            <a:ext cx="74474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Important</a:t>
            </a:r>
            <a:r>
              <a:rPr lang="de-DE" dirty="0"/>
              <a:t> variables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sales</a:t>
            </a:r>
            <a:r>
              <a:rPr lang="de-D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Weather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/>
              <a:t>Color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/>
              <a:t>Brand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sold</a:t>
            </a:r>
            <a:r>
              <a:rPr lang="de-DE" dirty="0"/>
              <a:t> date (5th </a:t>
            </a:r>
            <a:r>
              <a:rPr lang="de-DE" dirty="0" err="1"/>
              <a:t>day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month</a:t>
            </a:r>
            <a:r>
              <a:rPr lang="de-DE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Category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Size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pPr lvl="1"/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Variables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sales</a:t>
            </a:r>
            <a:r>
              <a:rPr lang="de-D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Price </a:t>
            </a:r>
            <a:r>
              <a:rPr lang="de-DE" dirty="0" err="1"/>
              <a:t>daily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(</a:t>
            </a:r>
            <a:r>
              <a:rPr lang="de-DE" dirty="0" err="1"/>
              <a:t>a.k.a</a:t>
            </a:r>
            <a:r>
              <a:rPr lang="de-DE" dirty="0"/>
              <a:t>. </a:t>
            </a:r>
            <a:r>
              <a:rPr lang="de-DE" dirty="0" err="1"/>
              <a:t>discount</a:t>
            </a:r>
            <a:r>
              <a:rPr lang="de-DE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Weekday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month</a:t>
            </a:r>
            <a:r>
              <a:rPr lang="de-DE" dirty="0"/>
              <a:t> (Monday, Tuesday, etc.)</a:t>
            </a:r>
          </a:p>
          <a:p>
            <a:pPr lvl="1"/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,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sales</a:t>
            </a:r>
            <a:r>
              <a:rPr lang="de-DE" dirty="0"/>
              <a:t>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yields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resullts</a:t>
            </a:r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Clustering + Individual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technique</a:t>
            </a:r>
            <a:endParaRPr lang="de-DE" dirty="0"/>
          </a:p>
          <a:p>
            <a:pPr marL="742950" lvl="1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372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064195" y="165381"/>
            <a:ext cx="40636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PROBLEM STATEMENT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7C97C-BA7E-4E27-B5A7-AB132F6A7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040498"/>
            <a:ext cx="3710732" cy="1817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BED90B-35B8-409A-A64C-CA63842164AC}"/>
              </a:ext>
            </a:extLst>
          </p:cNvPr>
          <p:cNvSpPr txBox="1"/>
          <p:nvPr/>
        </p:nvSpPr>
        <p:spPr>
          <a:xfrm>
            <a:off x="946298" y="1350335"/>
            <a:ext cx="954219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/>
              <a:t>E-</a:t>
            </a:r>
            <a:r>
              <a:rPr lang="de-DE" sz="2000" dirty="0" err="1"/>
              <a:t>commerce</a:t>
            </a:r>
            <a:r>
              <a:rPr lang="de-DE" sz="2000" dirty="0"/>
              <a:t> </a:t>
            </a:r>
            <a:r>
              <a:rPr lang="de-DE" sz="2000" dirty="0" err="1"/>
              <a:t>sporting</a:t>
            </a:r>
            <a:r>
              <a:rPr lang="de-DE" sz="2000" dirty="0"/>
              <a:t> </a:t>
            </a:r>
            <a:r>
              <a:rPr lang="de-DE" sz="2000" dirty="0" err="1"/>
              <a:t>goods</a:t>
            </a:r>
            <a:r>
              <a:rPr lang="de-DE" sz="2000" dirty="0"/>
              <a:t> </a:t>
            </a:r>
            <a:r>
              <a:rPr lang="de-DE" sz="2000" dirty="0" err="1"/>
              <a:t>company</a:t>
            </a:r>
            <a:endParaRPr lang="de-DE" sz="2000" dirty="0"/>
          </a:p>
          <a:p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Goal: </a:t>
            </a:r>
            <a:r>
              <a:rPr lang="de-DE" sz="2000" dirty="0" err="1"/>
              <a:t>Predict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sold</a:t>
            </a:r>
            <a:r>
              <a:rPr lang="de-DE" sz="2000" dirty="0"/>
              <a:t> out date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products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February</a:t>
            </a:r>
            <a:endParaRPr lang="de-DE" sz="2000" dirty="0"/>
          </a:p>
          <a:p>
            <a:pPr marL="742950" lvl="1" indent="-285750">
              <a:buFontTx/>
              <a:buChar char="-"/>
            </a:pPr>
            <a:r>
              <a:rPr lang="de-DE" sz="2000" dirty="0"/>
              <a:t>Stock at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begining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month</a:t>
            </a:r>
            <a:endParaRPr lang="de-DE" sz="2000" dirty="0"/>
          </a:p>
          <a:p>
            <a:pPr marL="742950" lvl="1" indent="-285750">
              <a:buFontTx/>
              <a:buChar char="-"/>
            </a:pPr>
            <a:r>
              <a:rPr lang="de-DE" sz="2000" dirty="0"/>
              <a:t>Sales </a:t>
            </a:r>
            <a:r>
              <a:rPr lang="de-DE" sz="2000" dirty="0" err="1"/>
              <a:t>unit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day</a:t>
            </a:r>
            <a:endParaRPr lang="de-DE" sz="2000" dirty="0"/>
          </a:p>
          <a:p>
            <a:pPr marL="742950" lvl="1" indent="-285750">
              <a:buFontTx/>
              <a:buChar char="-"/>
            </a:pPr>
            <a:r>
              <a:rPr lang="de-DE" sz="2000" dirty="0"/>
              <a:t>Sales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october</a:t>
            </a:r>
            <a:r>
              <a:rPr lang="de-DE" sz="2000" dirty="0"/>
              <a:t>  2017 and </a:t>
            </a:r>
            <a:r>
              <a:rPr lang="de-DE" sz="2000" dirty="0" err="1"/>
              <a:t>January</a:t>
            </a:r>
            <a:r>
              <a:rPr lang="de-DE" sz="2000" dirty="0"/>
              <a:t> 2018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covers</a:t>
            </a:r>
            <a:r>
              <a:rPr lang="de-DE" sz="2000" dirty="0"/>
              <a:t> 12824 </a:t>
            </a:r>
            <a:r>
              <a:rPr lang="de-DE" sz="2000" dirty="0" err="1"/>
              <a:t>unique</a:t>
            </a:r>
            <a:r>
              <a:rPr lang="de-DE" sz="2000" dirty="0"/>
              <a:t> </a:t>
            </a:r>
            <a:r>
              <a:rPr lang="de-DE" sz="2000" dirty="0" err="1"/>
              <a:t>products</a:t>
            </a:r>
            <a:endParaRPr lang="de-DE" sz="2000" dirty="0"/>
          </a:p>
          <a:p>
            <a:pPr marL="742950" lvl="1" indent="-285750">
              <a:buFontTx/>
              <a:buChar char="-"/>
            </a:pP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Solution : </a:t>
            </a:r>
            <a:r>
              <a:rPr lang="de-DE" sz="2000" dirty="0" err="1"/>
              <a:t>Predict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daily</a:t>
            </a:r>
            <a:r>
              <a:rPr lang="de-DE" sz="2000" dirty="0"/>
              <a:t> </a:t>
            </a:r>
            <a:r>
              <a:rPr lang="de-DE" sz="2000" dirty="0" err="1"/>
              <a:t>sales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products</a:t>
            </a:r>
            <a:r>
              <a:rPr lang="de-DE" sz="2000" dirty="0"/>
              <a:t> and </a:t>
            </a:r>
            <a:r>
              <a:rPr lang="de-DE" sz="2000" dirty="0" err="1"/>
              <a:t>substract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stock.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Tools: Python, R, </a:t>
            </a:r>
            <a:r>
              <a:rPr lang="de-DE" sz="2000" dirty="0" err="1"/>
              <a:t>RapidMiner</a:t>
            </a:r>
            <a:r>
              <a:rPr lang="de-DE" sz="2000" dirty="0"/>
              <a:t>	</a:t>
            </a:r>
          </a:p>
          <a:p>
            <a:pPr marL="742950" lvl="1" indent="-285750">
              <a:buFontTx/>
              <a:buChar char="-"/>
            </a:pPr>
            <a:endParaRPr lang="de-DE" sz="20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691F6BE-2EAD-4E86-BE81-FA2B55D040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184232" y="134306"/>
            <a:ext cx="630400" cy="630398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ihandform 42">
            <a:extLst>
              <a:ext uri="{FF2B5EF4-FFF2-40B4-BE49-F238E27FC236}">
                <a16:creationId xmlns:a16="http://schemas.microsoft.com/office/drawing/2014/main" id="{CCEB32C9-C6D5-417A-8A3E-4DE608FE34D8}"/>
              </a:ext>
            </a:extLst>
          </p:cNvPr>
          <p:cNvSpPr/>
          <p:nvPr/>
        </p:nvSpPr>
        <p:spPr>
          <a:xfrm>
            <a:off x="8274560" y="271571"/>
            <a:ext cx="432048" cy="332440"/>
          </a:xfrm>
          <a:custGeom>
            <a:avLst/>
            <a:gdLst>
              <a:gd name="connsiteX0" fmla="*/ 1951162 w 3589928"/>
              <a:gd name="connsiteY0" fmla="*/ 1677139 h 1942250"/>
              <a:gd name="connsiteX1" fmla="*/ 1951393 w 3589928"/>
              <a:gd name="connsiteY1" fmla="*/ 1678034 h 1942250"/>
              <a:gd name="connsiteX2" fmla="*/ 1948132 w 3589928"/>
              <a:gd name="connsiteY2" fmla="*/ 1705327 h 1942250"/>
              <a:gd name="connsiteX3" fmla="*/ 1948709 w 3589928"/>
              <a:gd name="connsiteY3" fmla="*/ 1699966 h 1942250"/>
              <a:gd name="connsiteX4" fmla="*/ 1946997 w 3589928"/>
              <a:gd name="connsiteY4" fmla="*/ 1714247 h 1942250"/>
              <a:gd name="connsiteX5" fmla="*/ 1950067 w 3589928"/>
              <a:gd name="connsiteY5" fmla="*/ 1685679 h 1942250"/>
              <a:gd name="connsiteX6" fmla="*/ 1950194 w 3589928"/>
              <a:gd name="connsiteY6" fmla="*/ 1686149 h 1942250"/>
              <a:gd name="connsiteX7" fmla="*/ 1799409 w 3589928"/>
              <a:gd name="connsiteY7" fmla="*/ 1554892 h 1942250"/>
              <a:gd name="connsiteX8" fmla="*/ 1818290 w 3589928"/>
              <a:gd name="connsiteY8" fmla="*/ 1557092 h 1942250"/>
              <a:gd name="connsiteX9" fmla="*/ 1807785 w 3589928"/>
              <a:gd name="connsiteY9" fmla="*/ 1569079 h 1942250"/>
              <a:gd name="connsiteX10" fmla="*/ 1808145 w 3589928"/>
              <a:gd name="connsiteY10" fmla="*/ 1569020 h 1942250"/>
              <a:gd name="connsiteX11" fmla="*/ 1818348 w 3589928"/>
              <a:gd name="connsiteY11" fmla="*/ 1557376 h 1942250"/>
              <a:gd name="connsiteX12" fmla="*/ 1842334 w 3589928"/>
              <a:gd name="connsiteY12" fmla="*/ 1560170 h 1942250"/>
              <a:gd name="connsiteX13" fmla="*/ 1863371 w 3589928"/>
              <a:gd name="connsiteY13" fmla="*/ 1572019 h 1942250"/>
              <a:gd name="connsiteX14" fmla="*/ 1863376 w 3589928"/>
              <a:gd name="connsiteY14" fmla="*/ 1572020 h 1942250"/>
              <a:gd name="connsiteX15" fmla="*/ 1863375 w 3589928"/>
              <a:gd name="connsiteY15" fmla="*/ 1572021 h 1942250"/>
              <a:gd name="connsiteX16" fmla="*/ 1881222 w 3589928"/>
              <a:gd name="connsiteY16" fmla="*/ 1582074 h 1942250"/>
              <a:gd name="connsiteX17" fmla="*/ 1911947 w 3589928"/>
              <a:gd name="connsiteY17" fmla="*/ 1608693 h 1942250"/>
              <a:gd name="connsiteX18" fmla="*/ 1925753 w 3589928"/>
              <a:gd name="connsiteY18" fmla="*/ 1626623 h 1942250"/>
              <a:gd name="connsiteX19" fmla="*/ 1925362 w 3589928"/>
              <a:gd name="connsiteY19" fmla="*/ 1627242 h 1942250"/>
              <a:gd name="connsiteX20" fmla="*/ 1925428 w 3589928"/>
              <a:gd name="connsiteY20" fmla="*/ 1627330 h 1942250"/>
              <a:gd name="connsiteX21" fmla="*/ 1925594 w 3589928"/>
              <a:gd name="connsiteY21" fmla="*/ 1627065 h 1942250"/>
              <a:gd name="connsiteX22" fmla="*/ 1939064 w 3589928"/>
              <a:gd name="connsiteY22" fmla="*/ 1644618 h 1942250"/>
              <a:gd name="connsiteX23" fmla="*/ 1950064 w 3589928"/>
              <a:gd name="connsiteY23" fmla="*/ 1685641 h 1942250"/>
              <a:gd name="connsiteX24" fmla="*/ 1946993 w 3589928"/>
              <a:gd name="connsiteY24" fmla="*/ 1714208 h 1942250"/>
              <a:gd name="connsiteX25" fmla="*/ 1945134 w 3589928"/>
              <a:gd name="connsiteY25" fmla="*/ 1729706 h 1942250"/>
              <a:gd name="connsiteX26" fmla="*/ 1937045 w 3589928"/>
              <a:gd name="connsiteY26" fmla="*/ 1744162 h 1942250"/>
              <a:gd name="connsiteX27" fmla="*/ 1937050 w 3589928"/>
              <a:gd name="connsiteY27" fmla="*/ 1744166 h 1942250"/>
              <a:gd name="connsiteX28" fmla="*/ 1936477 w 3589928"/>
              <a:gd name="connsiteY28" fmla="*/ 1745176 h 1942250"/>
              <a:gd name="connsiteX29" fmla="*/ 1927718 w 3589928"/>
              <a:gd name="connsiteY29" fmla="*/ 1760829 h 1942250"/>
              <a:gd name="connsiteX30" fmla="*/ 1927969 w 3589928"/>
              <a:gd name="connsiteY30" fmla="*/ 1761001 h 1942250"/>
              <a:gd name="connsiteX31" fmla="*/ 1923859 w 3589928"/>
              <a:gd name="connsiteY31" fmla="*/ 1768281 h 1942250"/>
              <a:gd name="connsiteX32" fmla="*/ 1807959 w 3589928"/>
              <a:gd name="connsiteY32" fmla="*/ 1902757 h 1942250"/>
              <a:gd name="connsiteX33" fmla="*/ 1648991 w 3589928"/>
              <a:gd name="connsiteY33" fmla="*/ 1915019 h 1942250"/>
              <a:gd name="connsiteX34" fmla="*/ 1618264 w 3589928"/>
              <a:gd name="connsiteY34" fmla="*/ 1888399 h 1942250"/>
              <a:gd name="connsiteX35" fmla="*/ 1585181 w 3589928"/>
              <a:gd name="connsiteY35" fmla="*/ 1768133 h 1942250"/>
              <a:gd name="connsiteX36" fmla="*/ 1604361 w 3589928"/>
              <a:gd name="connsiteY36" fmla="*/ 1734152 h 1942250"/>
              <a:gd name="connsiteX37" fmla="*/ 1626207 w 3589928"/>
              <a:gd name="connsiteY37" fmla="*/ 1708805 h 1942250"/>
              <a:gd name="connsiteX38" fmla="*/ 1625851 w 3589928"/>
              <a:gd name="connsiteY38" fmla="*/ 1708580 h 1942250"/>
              <a:gd name="connsiteX39" fmla="*/ 1712621 w 3589928"/>
              <a:gd name="connsiteY39" fmla="*/ 1607905 h 1942250"/>
              <a:gd name="connsiteX40" fmla="*/ 1712353 w 3589928"/>
              <a:gd name="connsiteY40" fmla="*/ 1607628 h 1942250"/>
              <a:gd name="connsiteX41" fmla="*/ 1726985 w 3589928"/>
              <a:gd name="connsiteY41" fmla="*/ 1590649 h 1942250"/>
              <a:gd name="connsiteX42" fmla="*/ 1737186 w 3589928"/>
              <a:gd name="connsiteY42" fmla="*/ 1582703 h 1942250"/>
              <a:gd name="connsiteX43" fmla="*/ 1742584 w 3589928"/>
              <a:gd name="connsiteY43" fmla="*/ 1587460 h 1942250"/>
              <a:gd name="connsiteX44" fmla="*/ 1742734 w 3589928"/>
              <a:gd name="connsiteY44" fmla="*/ 1587359 h 1942250"/>
              <a:gd name="connsiteX45" fmla="*/ 1737127 w 3589928"/>
              <a:gd name="connsiteY45" fmla="*/ 1582418 h 1942250"/>
              <a:gd name="connsiteX46" fmla="*/ 1757677 w 3589928"/>
              <a:gd name="connsiteY46" fmla="*/ 1566412 h 1942250"/>
              <a:gd name="connsiteX47" fmla="*/ 1799409 w 3589928"/>
              <a:gd name="connsiteY47" fmla="*/ 1554892 h 1942250"/>
              <a:gd name="connsiteX48" fmla="*/ 1751577 w 3589928"/>
              <a:gd name="connsiteY48" fmla="*/ 1402419 h 1942250"/>
              <a:gd name="connsiteX49" fmla="*/ 1737605 w 3589928"/>
              <a:gd name="connsiteY49" fmla="*/ 1422791 h 1942250"/>
              <a:gd name="connsiteX50" fmla="*/ 1719370 w 3589928"/>
              <a:gd name="connsiteY50" fmla="*/ 1508982 h 1942250"/>
              <a:gd name="connsiteX51" fmla="*/ 1737607 w 3589928"/>
              <a:gd name="connsiteY51" fmla="*/ 1422790 h 1942250"/>
              <a:gd name="connsiteX52" fmla="*/ 1879120 w 3589928"/>
              <a:gd name="connsiteY52" fmla="*/ 1340760 h 1942250"/>
              <a:gd name="connsiteX53" fmla="*/ 1891734 w 3589928"/>
              <a:gd name="connsiteY53" fmla="*/ 1346123 h 1942250"/>
              <a:gd name="connsiteX54" fmla="*/ 1891734 w 3589928"/>
              <a:gd name="connsiteY54" fmla="*/ 1346122 h 1942250"/>
              <a:gd name="connsiteX55" fmla="*/ 1508214 w 3589928"/>
              <a:gd name="connsiteY55" fmla="*/ 1278347 h 1942250"/>
              <a:gd name="connsiteX56" fmla="*/ 1500802 w 3589928"/>
              <a:gd name="connsiteY56" fmla="*/ 1291495 h 1942250"/>
              <a:gd name="connsiteX57" fmla="*/ 1347803 w 3589928"/>
              <a:gd name="connsiteY57" fmla="*/ 1468557 h 1942250"/>
              <a:gd name="connsiteX58" fmla="*/ 1345253 w 3589928"/>
              <a:gd name="connsiteY58" fmla="*/ 1466943 h 1942250"/>
              <a:gd name="connsiteX59" fmla="*/ 1658039 w 3589928"/>
              <a:gd name="connsiteY59" fmla="*/ 1235113 h 1942250"/>
              <a:gd name="connsiteX60" fmla="*/ 1741669 w 3589928"/>
              <a:gd name="connsiteY60" fmla="*/ 1262821 h 1942250"/>
              <a:gd name="connsiteX61" fmla="*/ 1773168 w 3589928"/>
              <a:gd name="connsiteY61" fmla="*/ 1290040 h 1942250"/>
              <a:gd name="connsiteX62" fmla="*/ 1801155 w 3589928"/>
              <a:gd name="connsiteY62" fmla="*/ 1326179 h 1942250"/>
              <a:gd name="connsiteX63" fmla="*/ 1807920 w 3589928"/>
              <a:gd name="connsiteY63" fmla="*/ 1351107 h 1942250"/>
              <a:gd name="connsiteX64" fmla="*/ 1807920 w 3589928"/>
              <a:gd name="connsiteY64" fmla="*/ 1351108 h 1942250"/>
              <a:gd name="connsiteX65" fmla="*/ 1812711 w 3589928"/>
              <a:gd name="connsiteY65" fmla="*/ 1368766 h 1942250"/>
              <a:gd name="connsiteX66" fmla="*/ 1785002 w 3589928"/>
              <a:gd name="connsiteY66" fmla="*/ 1452395 h 1942250"/>
              <a:gd name="connsiteX67" fmla="*/ 1724623 w 3589928"/>
              <a:gd name="connsiteY67" fmla="*/ 1522275 h 1942250"/>
              <a:gd name="connsiteX68" fmla="*/ 1621301 w 3589928"/>
              <a:gd name="connsiteY68" fmla="*/ 1641849 h 1942250"/>
              <a:gd name="connsiteX69" fmla="*/ 1621303 w 3589928"/>
              <a:gd name="connsiteY69" fmla="*/ 1641849 h 1942250"/>
              <a:gd name="connsiteX70" fmla="*/ 1534828 w 3589928"/>
              <a:gd name="connsiteY70" fmla="*/ 1741924 h 1942250"/>
              <a:gd name="connsiteX71" fmla="*/ 1372472 w 3589928"/>
              <a:gd name="connsiteY71" fmla="*/ 1753761 h 1942250"/>
              <a:gd name="connsiteX72" fmla="*/ 1340974 w 3589928"/>
              <a:gd name="connsiteY72" fmla="*/ 1726543 h 1942250"/>
              <a:gd name="connsiteX73" fmla="*/ 1329137 w 3589928"/>
              <a:gd name="connsiteY73" fmla="*/ 1564185 h 1942250"/>
              <a:gd name="connsiteX74" fmla="*/ 1389136 w 3589928"/>
              <a:gd name="connsiteY74" fmla="*/ 1494748 h 1942250"/>
              <a:gd name="connsiteX75" fmla="*/ 1389133 w 3589928"/>
              <a:gd name="connsiteY75" fmla="*/ 1494747 h 1942250"/>
              <a:gd name="connsiteX76" fmla="*/ 1579312 w 3589928"/>
              <a:gd name="connsiteY76" fmla="*/ 1274658 h 1942250"/>
              <a:gd name="connsiteX77" fmla="*/ 1658039 w 3589928"/>
              <a:gd name="connsiteY77" fmla="*/ 1235113 h 1942250"/>
              <a:gd name="connsiteX78" fmla="*/ 3142004 w 3589928"/>
              <a:gd name="connsiteY78" fmla="*/ 1221976 h 1942250"/>
              <a:gd name="connsiteX79" fmla="*/ 3154535 w 3589928"/>
              <a:gd name="connsiteY79" fmla="*/ 1230340 h 1942250"/>
              <a:gd name="connsiteX80" fmla="*/ 3149733 w 3589928"/>
              <a:gd name="connsiteY80" fmla="*/ 1233546 h 1942250"/>
              <a:gd name="connsiteX81" fmla="*/ 3115985 w 3589928"/>
              <a:gd name="connsiteY81" fmla="*/ 1183026 h 1942250"/>
              <a:gd name="connsiteX82" fmla="*/ 3155551 w 3589928"/>
              <a:gd name="connsiteY82" fmla="*/ 1229662 h 1942250"/>
              <a:gd name="connsiteX83" fmla="*/ 3155550 w 3589928"/>
              <a:gd name="connsiteY83" fmla="*/ 1229661 h 1942250"/>
              <a:gd name="connsiteX84" fmla="*/ 3158201 w 3589928"/>
              <a:gd name="connsiteY84" fmla="*/ 1232786 h 1942250"/>
              <a:gd name="connsiteX85" fmla="*/ 3154535 w 3589928"/>
              <a:gd name="connsiteY85" fmla="*/ 1230340 h 1942250"/>
              <a:gd name="connsiteX86" fmla="*/ 3142005 w 3589928"/>
              <a:gd name="connsiteY86" fmla="*/ 1221975 h 1942250"/>
              <a:gd name="connsiteX87" fmla="*/ 1199433 w 3589928"/>
              <a:gd name="connsiteY87" fmla="*/ 1144050 h 1942250"/>
              <a:gd name="connsiteX88" fmla="*/ 1183648 w 3589928"/>
              <a:gd name="connsiteY88" fmla="*/ 1172046 h 1942250"/>
              <a:gd name="connsiteX89" fmla="*/ 1076156 w 3589928"/>
              <a:gd name="connsiteY89" fmla="*/ 1296443 h 1942250"/>
              <a:gd name="connsiteX90" fmla="*/ 1070725 w 3589928"/>
              <a:gd name="connsiteY90" fmla="*/ 1293001 h 1942250"/>
              <a:gd name="connsiteX91" fmla="*/ 2270850 w 3589928"/>
              <a:gd name="connsiteY91" fmla="*/ 1107160 h 1942250"/>
              <a:gd name="connsiteX92" fmla="*/ 2200352 w 3589928"/>
              <a:gd name="connsiteY92" fmla="*/ 1218425 h 1942250"/>
              <a:gd name="connsiteX93" fmla="*/ 2200352 w 3589928"/>
              <a:gd name="connsiteY93" fmla="*/ 1218427 h 1942250"/>
              <a:gd name="connsiteX94" fmla="*/ 1373834 w 3589928"/>
              <a:gd name="connsiteY94" fmla="*/ 1074212 h 1942250"/>
              <a:gd name="connsiteX95" fmla="*/ 1457465 w 3589928"/>
              <a:gd name="connsiteY95" fmla="*/ 1101919 h 1942250"/>
              <a:gd name="connsiteX96" fmla="*/ 1488963 w 3589928"/>
              <a:gd name="connsiteY96" fmla="*/ 1129137 h 1942250"/>
              <a:gd name="connsiteX97" fmla="*/ 1523250 w 3589928"/>
              <a:gd name="connsiteY97" fmla="*/ 1251677 h 1942250"/>
              <a:gd name="connsiteX98" fmla="*/ 1508213 w 3589928"/>
              <a:gd name="connsiteY98" fmla="*/ 1278347 h 1942250"/>
              <a:gd name="connsiteX99" fmla="*/ 1345251 w 3589928"/>
              <a:gd name="connsiteY99" fmla="*/ 1466940 h 1942250"/>
              <a:gd name="connsiteX100" fmla="*/ 1345253 w 3589928"/>
              <a:gd name="connsiteY100" fmla="*/ 1466941 h 1942250"/>
              <a:gd name="connsiteX101" fmla="*/ 1345250 w 3589928"/>
              <a:gd name="connsiteY101" fmla="*/ 1466943 h 1942250"/>
              <a:gd name="connsiteX102" fmla="*/ 1347800 w 3589928"/>
              <a:gd name="connsiteY102" fmla="*/ 1468558 h 1942250"/>
              <a:gd name="connsiteX103" fmla="*/ 1286993 w 3589928"/>
              <a:gd name="connsiteY103" fmla="*/ 1538927 h 1942250"/>
              <a:gd name="connsiteX104" fmla="*/ 1286986 w 3589928"/>
              <a:gd name="connsiteY104" fmla="*/ 1538938 h 1942250"/>
              <a:gd name="connsiteX105" fmla="*/ 1272631 w 3589928"/>
              <a:gd name="connsiteY105" fmla="*/ 1555553 h 1942250"/>
              <a:gd name="connsiteX106" fmla="*/ 1110275 w 3589928"/>
              <a:gd name="connsiteY106" fmla="*/ 1567390 h 1942250"/>
              <a:gd name="connsiteX107" fmla="*/ 1078775 w 3589928"/>
              <a:gd name="connsiteY107" fmla="*/ 1540171 h 1942250"/>
              <a:gd name="connsiteX108" fmla="*/ 1066937 w 3589928"/>
              <a:gd name="connsiteY108" fmla="*/ 1377814 h 1942250"/>
              <a:gd name="connsiteX109" fmla="*/ 1115636 w 3589928"/>
              <a:gd name="connsiteY109" fmla="*/ 1321458 h 1942250"/>
              <a:gd name="connsiteX110" fmla="*/ 1115632 w 3589928"/>
              <a:gd name="connsiteY110" fmla="*/ 1321456 h 1942250"/>
              <a:gd name="connsiteX111" fmla="*/ 1295107 w 3589928"/>
              <a:gd name="connsiteY111" fmla="*/ 1113753 h 1942250"/>
              <a:gd name="connsiteX112" fmla="*/ 1373834 w 3589928"/>
              <a:gd name="connsiteY112" fmla="*/ 1074212 h 1942250"/>
              <a:gd name="connsiteX113" fmla="*/ 2199591 w 3589928"/>
              <a:gd name="connsiteY113" fmla="*/ 958063 h 1942250"/>
              <a:gd name="connsiteX114" fmla="*/ 2199590 w 3589928"/>
              <a:gd name="connsiteY114" fmla="*/ 958064 h 1942250"/>
              <a:gd name="connsiteX115" fmla="*/ 2187428 w 3589928"/>
              <a:gd name="connsiteY115" fmla="*/ 962870 h 1942250"/>
              <a:gd name="connsiteX116" fmla="*/ 2167951 w 3589928"/>
              <a:gd name="connsiteY116" fmla="*/ 981773 h 1942250"/>
              <a:gd name="connsiteX117" fmla="*/ 2187430 w 3589928"/>
              <a:gd name="connsiteY117" fmla="*/ 962871 h 1942250"/>
              <a:gd name="connsiteX118" fmla="*/ 2199591 w 3589928"/>
              <a:gd name="connsiteY118" fmla="*/ 958065 h 1942250"/>
              <a:gd name="connsiteX119" fmla="*/ 2202267 w 3589928"/>
              <a:gd name="connsiteY119" fmla="*/ 959660 h 1942250"/>
              <a:gd name="connsiteX120" fmla="*/ 2202265 w 3589928"/>
              <a:gd name="connsiteY120" fmla="*/ 959660 h 1942250"/>
              <a:gd name="connsiteX121" fmla="*/ 2230945 w 3589928"/>
              <a:gd name="connsiteY121" fmla="*/ 976757 h 1942250"/>
              <a:gd name="connsiteX122" fmla="*/ 2230955 w 3589928"/>
              <a:gd name="connsiteY122" fmla="*/ 976763 h 1942250"/>
              <a:gd name="connsiteX123" fmla="*/ 2230961 w 3589928"/>
              <a:gd name="connsiteY123" fmla="*/ 976766 h 1942250"/>
              <a:gd name="connsiteX124" fmla="*/ 2318375 w 3589928"/>
              <a:gd name="connsiteY124" fmla="*/ 1032153 h 1942250"/>
              <a:gd name="connsiteX125" fmla="*/ 2230967 w 3589928"/>
              <a:gd name="connsiteY125" fmla="*/ 976769 h 1942250"/>
              <a:gd name="connsiteX126" fmla="*/ 2230961 w 3589928"/>
              <a:gd name="connsiteY126" fmla="*/ 976766 h 1942250"/>
              <a:gd name="connsiteX127" fmla="*/ 2230956 w 3589928"/>
              <a:gd name="connsiteY127" fmla="*/ 976762 h 1942250"/>
              <a:gd name="connsiteX128" fmla="*/ 2230945 w 3589928"/>
              <a:gd name="connsiteY128" fmla="*/ 976757 h 1942250"/>
              <a:gd name="connsiteX129" fmla="*/ 2230942 w 3589928"/>
              <a:gd name="connsiteY129" fmla="*/ 976755 h 1942250"/>
              <a:gd name="connsiteX130" fmla="*/ 2202265 w 3589928"/>
              <a:gd name="connsiteY130" fmla="*/ 959658 h 1942250"/>
              <a:gd name="connsiteX131" fmla="*/ 2202896 w 3589928"/>
              <a:gd name="connsiteY131" fmla="*/ 958983 h 1942250"/>
              <a:gd name="connsiteX132" fmla="*/ 2202894 w 3589928"/>
              <a:gd name="connsiteY132" fmla="*/ 958983 h 1942250"/>
              <a:gd name="connsiteX133" fmla="*/ 2202265 w 3589928"/>
              <a:gd name="connsiteY133" fmla="*/ 959658 h 1942250"/>
              <a:gd name="connsiteX134" fmla="*/ 2206177 w 3589928"/>
              <a:gd name="connsiteY134" fmla="*/ 955461 h 1942250"/>
              <a:gd name="connsiteX135" fmla="*/ 2202895 w 3589928"/>
              <a:gd name="connsiteY135" fmla="*/ 958982 h 1942250"/>
              <a:gd name="connsiteX136" fmla="*/ 2206178 w 3589928"/>
              <a:gd name="connsiteY136" fmla="*/ 955462 h 1942250"/>
              <a:gd name="connsiteX137" fmla="*/ 1056675 w 3589928"/>
              <a:gd name="connsiteY137" fmla="*/ 954763 h 1942250"/>
              <a:gd name="connsiteX138" fmla="*/ 1140307 w 3589928"/>
              <a:gd name="connsiteY138" fmla="*/ 982469 h 1942250"/>
              <a:gd name="connsiteX139" fmla="*/ 1171805 w 3589928"/>
              <a:gd name="connsiteY139" fmla="*/ 1009687 h 1942250"/>
              <a:gd name="connsiteX140" fmla="*/ 1206091 w 3589928"/>
              <a:gd name="connsiteY140" fmla="*/ 1132230 h 1942250"/>
              <a:gd name="connsiteX141" fmla="*/ 1199426 w 3589928"/>
              <a:gd name="connsiteY141" fmla="*/ 1144051 h 1942250"/>
              <a:gd name="connsiteX142" fmla="*/ 1070722 w 3589928"/>
              <a:gd name="connsiteY142" fmla="*/ 1292998 h 1942250"/>
              <a:gd name="connsiteX143" fmla="*/ 1070725 w 3589928"/>
              <a:gd name="connsiteY143" fmla="*/ 1293000 h 1942250"/>
              <a:gd name="connsiteX144" fmla="*/ 1070723 w 3589928"/>
              <a:gd name="connsiteY144" fmla="*/ 1293002 h 1942250"/>
              <a:gd name="connsiteX145" fmla="*/ 1076150 w 3589928"/>
              <a:gd name="connsiteY145" fmla="*/ 1296440 h 1942250"/>
              <a:gd name="connsiteX146" fmla="*/ 1012267 w 3589928"/>
              <a:gd name="connsiteY146" fmla="*/ 1370370 h 1942250"/>
              <a:gd name="connsiteX147" fmla="*/ 990286 w 3589928"/>
              <a:gd name="connsiteY147" fmla="*/ 1387393 h 1942250"/>
              <a:gd name="connsiteX148" fmla="*/ 990280 w 3589928"/>
              <a:gd name="connsiteY148" fmla="*/ 1387404 h 1942250"/>
              <a:gd name="connsiteX149" fmla="*/ 976133 w 3589928"/>
              <a:gd name="connsiteY149" fmla="*/ 1398359 h 1942250"/>
              <a:gd name="connsiteX150" fmla="*/ 849915 w 3589928"/>
              <a:gd name="connsiteY150" fmla="*/ 1382207 h 1942250"/>
              <a:gd name="connsiteX151" fmla="*/ 818415 w 3589928"/>
              <a:gd name="connsiteY151" fmla="*/ 1354991 h 1942250"/>
              <a:gd name="connsiteX152" fmla="*/ 806577 w 3589928"/>
              <a:gd name="connsiteY152" fmla="*/ 1192632 h 1942250"/>
              <a:gd name="connsiteX153" fmla="*/ 843987 w 3589928"/>
              <a:gd name="connsiteY153" fmla="*/ 1149341 h 1942250"/>
              <a:gd name="connsiteX154" fmla="*/ 843984 w 3589928"/>
              <a:gd name="connsiteY154" fmla="*/ 1149339 h 1942250"/>
              <a:gd name="connsiteX155" fmla="*/ 977948 w 3589928"/>
              <a:gd name="connsiteY155" fmla="*/ 994306 h 1942250"/>
              <a:gd name="connsiteX156" fmla="*/ 1056675 w 3589928"/>
              <a:gd name="connsiteY156" fmla="*/ 954763 h 1942250"/>
              <a:gd name="connsiteX157" fmla="*/ 3262448 w 3589928"/>
              <a:gd name="connsiteY157" fmla="*/ 802442 h 1942250"/>
              <a:gd name="connsiteX158" fmla="*/ 3147248 w 3589928"/>
              <a:gd name="connsiteY158" fmla="*/ 917770 h 1942250"/>
              <a:gd name="connsiteX159" fmla="*/ 3262448 w 3589928"/>
              <a:gd name="connsiteY159" fmla="*/ 1033101 h 1942250"/>
              <a:gd name="connsiteX160" fmla="*/ 3377648 w 3589928"/>
              <a:gd name="connsiteY160" fmla="*/ 917771 h 1942250"/>
              <a:gd name="connsiteX161" fmla="*/ 3262448 w 3589928"/>
              <a:gd name="connsiteY161" fmla="*/ 802442 h 1942250"/>
              <a:gd name="connsiteX162" fmla="*/ 327481 w 3589928"/>
              <a:gd name="connsiteY162" fmla="*/ 798322 h 1942250"/>
              <a:gd name="connsiteX163" fmla="*/ 212281 w 3589928"/>
              <a:gd name="connsiteY163" fmla="*/ 913651 h 1942250"/>
              <a:gd name="connsiteX164" fmla="*/ 327482 w 3589928"/>
              <a:gd name="connsiteY164" fmla="*/ 1028983 h 1942250"/>
              <a:gd name="connsiteX165" fmla="*/ 442682 w 3589928"/>
              <a:gd name="connsiteY165" fmla="*/ 913652 h 1942250"/>
              <a:gd name="connsiteX166" fmla="*/ 327481 w 3589928"/>
              <a:gd name="connsiteY166" fmla="*/ 798322 h 1942250"/>
              <a:gd name="connsiteX167" fmla="*/ 1583014 w 3589928"/>
              <a:gd name="connsiteY167" fmla="*/ 784351 h 1942250"/>
              <a:gd name="connsiteX168" fmla="*/ 1565831 w 3589928"/>
              <a:gd name="connsiteY168" fmla="*/ 799660 h 1942250"/>
              <a:gd name="connsiteX169" fmla="*/ 1565381 w 3589928"/>
              <a:gd name="connsiteY169" fmla="*/ 799815 h 1942250"/>
              <a:gd name="connsiteX170" fmla="*/ 1608975 w 3589928"/>
              <a:gd name="connsiteY170" fmla="*/ 761222 h 1942250"/>
              <a:gd name="connsiteX171" fmla="*/ 1608664 w 3589928"/>
              <a:gd name="connsiteY171" fmla="*/ 761856 h 1942250"/>
              <a:gd name="connsiteX172" fmla="*/ 1583014 w 3589928"/>
              <a:gd name="connsiteY172" fmla="*/ 784351 h 1942250"/>
              <a:gd name="connsiteX173" fmla="*/ 2398395 w 3589928"/>
              <a:gd name="connsiteY173" fmla="*/ 580531 h 1942250"/>
              <a:gd name="connsiteX174" fmla="*/ 2395912 w 3589928"/>
              <a:gd name="connsiteY174" fmla="*/ 581596 h 1942250"/>
              <a:gd name="connsiteX175" fmla="*/ 2395914 w 3589928"/>
              <a:gd name="connsiteY175" fmla="*/ 581596 h 1942250"/>
              <a:gd name="connsiteX176" fmla="*/ 2398394 w 3589928"/>
              <a:gd name="connsiteY176" fmla="*/ 580532 h 1942250"/>
              <a:gd name="connsiteX177" fmla="*/ 1574953 w 3589928"/>
              <a:gd name="connsiteY177" fmla="*/ 561115 h 1942250"/>
              <a:gd name="connsiteX178" fmla="*/ 1574954 w 3589928"/>
              <a:gd name="connsiteY178" fmla="*/ 561115 h 1942250"/>
              <a:gd name="connsiteX179" fmla="*/ 1574954 w 3589928"/>
              <a:gd name="connsiteY179" fmla="*/ 561115 h 1942250"/>
              <a:gd name="connsiteX180" fmla="*/ 1574953 w 3589928"/>
              <a:gd name="connsiteY180" fmla="*/ 561115 h 1942250"/>
              <a:gd name="connsiteX181" fmla="*/ 1561943 w 3589928"/>
              <a:gd name="connsiteY181" fmla="*/ 557390 h 1942250"/>
              <a:gd name="connsiteX182" fmla="*/ 1561943 w 3589928"/>
              <a:gd name="connsiteY182" fmla="*/ 557390 h 1942250"/>
              <a:gd name="connsiteX183" fmla="*/ 1519227 w 3589928"/>
              <a:gd name="connsiteY183" fmla="*/ 570891 h 1942250"/>
              <a:gd name="connsiteX184" fmla="*/ 1387391 w 3589928"/>
              <a:gd name="connsiteY184" fmla="*/ 647657 h 1942250"/>
              <a:gd name="connsiteX185" fmla="*/ 1359039 w 3589928"/>
              <a:gd name="connsiteY185" fmla="*/ 678072 h 1942250"/>
              <a:gd name="connsiteX186" fmla="*/ 1359040 w 3589928"/>
              <a:gd name="connsiteY186" fmla="*/ 678074 h 1942250"/>
              <a:gd name="connsiteX187" fmla="*/ 1359038 w 3589928"/>
              <a:gd name="connsiteY187" fmla="*/ 678075 h 1942250"/>
              <a:gd name="connsiteX188" fmla="*/ 1390140 w 3589928"/>
              <a:gd name="connsiteY188" fmla="*/ 711477 h 1942250"/>
              <a:gd name="connsiteX189" fmla="*/ 1423978 w 3589928"/>
              <a:gd name="connsiteY189" fmla="*/ 735726 h 1942250"/>
              <a:gd name="connsiteX190" fmla="*/ 1465667 w 3589928"/>
              <a:gd name="connsiteY190" fmla="*/ 754474 h 1942250"/>
              <a:gd name="connsiteX191" fmla="*/ 1465667 w 3589928"/>
              <a:gd name="connsiteY191" fmla="*/ 754473 h 1942250"/>
              <a:gd name="connsiteX192" fmla="*/ 1423982 w 3589928"/>
              <a:gd name="connsiteY192" fmla="*/ 735728 h 1942250"/>
              <a:gd name="connsiteX193" fmla="*/ 1390143 w 3589928"/>
              <a:gd name="connsiteY193" fmla="*/ 711477 h 1942250"/>
              <a:gd name="connsiteX194" fmla="*/ 1359041 w 3589928"/>
              <a:gd name="connsiteY194" fmla="*/ 678074 h 1942250"/>
              <a:gd name="connsiteX195" fmla="*/ 1387394 w 3589928"/>
              <a:gd name="connsiteY195" fmla="*/ 647658 h 1942250"/>
              <a:gd name="connsiteX196" fmla="*/ 1519230 w 3589928"/>
              <a:gd name="connsiteY196" fmla="*/ 570892 h 1942250"/>
              <a:gd name="connsiteX197" fmla="*/ 1561945 w 3589928"/>
              <a:gd name="connsiteY197" fmla="*/ 557391 h 1942250"/>
              <a:gd name="connsiteX198" fmla="*/ 1561943 w 3589928"/>
              <a:gd name="connsiteY198" fmla="*/ 557390 h 1942250"/>
              <a:gd name="connsiteX199" fmla="*/ 2223089 w 3589928"/>
              <a:gd name="connsiteY199" fmla="*/ 546886 h 1942250"/>
              <a:gd name="connsiteX200" fmla="*/ 2238615 w 3589928"/>
              <a:gd name="connsiteY200" fmla="*/ 550672 h 1942250"/>
              <a:gd name="connsiteX201" fmla="*/ 2235578 w 3589928"/>
              <a:gd name="connsiteY201" fmla="*/ 555222 h 1942250"/>
              <a:gd name="connsiteX202" fmla="*/ 1626778 w 3589928"/>
              <a:gd name="connsiteY202" fmla="*/ 540233 h 1942250"/>
              <a:gd name="connsiteX203" fmla="*/ 1602135 w 3589928"/>
              <a:gd name="connsiteY203" fmla="*/ 544687 h 1942250"/>
              <a:gd name="connsiteX204" fmla="*/ 1566702 w 3589928"/>
              <a:gd name="connsiteY204" fmla="*/ 555887 h 1942250"/>
              <a:gd name="connsiteX205" fmla="*/ 1574953 w 3589928"/>
              <a:gd name="connsiteY205" fmla="*/ 561115 h 1942250"/>
              <a:gd name="connsiteX206" fmla="*/ 1574953 w 3589928"/>
              <a:gd name="connsiteY206" fmla="*/ 561115 h 1942250"/>
              <a:gd name="connsiteX207" fmla="*/ 1567895 w 3589928"/>
              <a:gd name="connsiteY207" fmla="*/ 560498 h 1942250"/>
              <a:gd name="connsiteX208" fmla="*/ 1567897 w 3589928"/>
              <a:gd name="connsiteY208" fmla="*/ 560499 h 1942250"/>
              <a:gd name="connsiteX209" fmla="*/ 1574953 w 3589928"/>
              <a:gd name="connsiteY209" fmla="*/ 561116 h 1942250"/>
              <a:gd name="connsiteX210" fmla="*/ 1574953 w 3589928"/>
              <a:gd name="connsiteY210" fmla="*/ 561115 h 1942250"/>
              <a:gd name="connsiteX211" fmla="*/ 1574954 w 3589928"/>
              <a:gd name="connsiteY211" fmla="*/ 561115 h 1942250"/>
              <a:gd name="connsiteX212" fmla="*/ 1574955 w 3589928"/>
              <a:gd name="connsiteY212" fmla="*/ 561116 h 1942250"/>
              <a:gd name="connsiteX213" fmla="*/ 1604404 w 3589928"/>
              <a:gd name="connsiteY213" fmla="*/ 563690 h 1942250"/>
              <a:gd name="connsiteX214" fmla="*/ 1574953 w 3589928"/>
              <a:gd name="connsiteY214" fmla="*/ 561115 h 1942250"/>
              <a:gd name="connsiteX215" fmla="*/ 1574953 w 3589928"/>
              <a:gd name="connsiteY215" fmla="*/ 561115 h 1942250"/>
              <a:gd name="connsiteX216" fmla="*/ 1566702 w 3589928"/>
              <a:gd name="connsiteY216" fmla="*/ 555887 h 1942250"/>
              <a:gd name="connsiteX217" fmla="*/ 1602137 w 3589928"/>
              <a:gd name="connsiteY217" fmla="*/ 544688 h 1942250"/>
              <a:gd name="connsiteX218" fmla="*/ 1496530 w 3589928"/>
              <a:gd name="connsiteY218" fmla="*/ 511424 h 1942250"/>
              <a:gd name="connsiteX219" fmla="*/ 1496534 w 3589928"/>
              <a:gd name="connsiteY219" fmla="*/ 511429 h 1942250"/>
              <a:gd name="connsiteX220" fmla="*/ 1543656 w 3589928"/>
              <a:gd name="connsiteY220" fmla="*/ 541287 h 1942250"/>
              <a:gd name="connsiteX221" fmla="*/ 1540287 w 3589928"/>
              <a:gd name="connsiteY221" fmla="*/ 546080 h 1942250"/>
              <a:gd name="connsiteX222" fmla="*/ 1540287 w 3589928"/>
              <a:gd name="connsiteY222" fmla="*/ 546081 h 1942250"/>
              <a:gd name="connsiteX223" fmla="*/ 1540286 w 3589928"/>
              <a:gd name="connsiteY223" fmla="*/ 546082 h 1942250"/>
              <a:gd name="connsiteX224" fmla="*/ 1543659 w 3589928"/>
              <a:gd name="connsiteY224" fmla="*/ 541286 h 1942250"/>
              <a:gd name="connsiteX225" fmla="*/ 1543658 w 3589928"/>
              <a:gd name="connsiteY225" fmla="*/ 541285 h 1942250"/>
              <a:gd name="connsiteX226" fmla="*/ 2074285 w 3589928"/>
              <a:gd name="connsiteY226" fmla="*/ 470424 h 1942250"/>
              <a:gd name="connsiteX227" fmla="*/ 2110936 w 3589928"/>
              <a:gd name="connsiteY227" fmla="*/ 480882 h 1942250"/>
              <a:gd name="connsiteX228" fmla="*/ 2134433 w 3589928"/>
              <a:gd name="connsiteY228" fmla="*/ 487587 h 1942250"/>
              <a:gd name="connsiteX229" fmla="*/ 2134433 w 3589928"/>
              <a:gd name="connsiteY229" fmla="*/ 487586 h 1942250"/>
              <a:gd name="connsiteX230" fmla="*/ 2110935 w 3589928"/>
              <a:gd name="connsiteY230" fmla="*/ 480881 h 1942250"/>
              <a:gd name="connsiteX231" fmla="*/ 2074288 w 3589928"/>
              <a:gd name="connsiteY231" fmla="*/ 470424 h 1942250"/>
              <a:gd name="connsiteX232" fmla="*/ 1698188 w 3589928"/>
              <a:gd name="connsiteY232" fmla="*/ 470424 h 1942250"/>
              <a:gd name="connsiteX233" fmla="*/ 1698185 w 3589928"/>
              <a:gd name="connsiteY233" fmla="*/ 470424 h 1942250"/>
              <a:gd name="connsiteX234" fmla="*/ 1693410 w 3589928"/>
              <a:gd name="connsiteY234" fmla="*/ 488548 h 1942250"/>
              <a:gd name="connsiteX235" fmla="*/ 1684286 w 3589928"/>
              <a:gd name="connsiteY235" fmla="*/ 488549 h 1942250"/>
              <a:gd name="connsiteX236" fmla="*/ 1643216 w 3589928"/>
              <a:gd name="connsiteY236" fmla="*/ 480257 h 1942250"/>
              <a:gd name="connsiteX237" fmla="*/ 1643215 w 3589928"/>
              <a:gd name="connsiteY237" fmla="*/ 480258 h 1942250"/>
              <a:gd name="connsiteX238" fmla="*/ 1639480 w 3589928"/>
              <a:gd name="connsiteY238" fmla="*/ 479502 h 1942250"/>
              <a:gd name="connsiteX239" fmla="*/ 1626015 w 3589928"/>
              <a:gd name="connsiteY239" fmla="*/ 470424 h 1942250"/>
              <a:gd name="connsiteX240" fmla="*/ 1626014 w 3589928"/>
              <a:gd name="connsiteY240" fmla="*/ 470424 h 1942250"/>
              <a:gd name="connsiteX241" fmla="*/ 1639479 w 3589928"/>
              <a:gd name="connsiteY241" fmla="*/ 479503 h 1942250"/>
              <a:gd name="connsiteX242" fmla="*/ 1643215 w 3589928"/>
              <a:gd name="connsiteY242" fmla="*/ 480258 h 1942250"/>
              <a:gd name="connsiteX243" fmla="*/ 1626779 w 3589928"/>
              <a:gd name="connsiteY243" fmla="*/ 540233 h 1942250"/>
              <a:gd name="connsiteX244" fmla="*/ 1626781 w 3589928"/>
              <a:gd name="connsiteY244" fmla="*/ 540233 h 1942250"/>
              <a:gd name="connsiteX245" fmla="*/ 1643216 w 3589928"/>
              <a:gd name="connsiteY245" fmla="*/ 480257 h 1942250"/>
              <a:gd name="connsiteX246" fmla="*/ 1684284 w 3589928"/>
              <a:gd name="connsiteY246" fmla="*/ 488549 h 1942250"/>
              <a:gd name="connsiteX247" fmla="*/ 1684286 w 3589928"/>
              <a:gd name="connsiteY247" fmla="*/ 488549 h 1942250"/>
              <a:gd name="connsiteX248" fmla="*/ 1693410 w 3589928"/>
              <a:gd name="connsiteY248" fmla="*/ 488549 h 1942250"/>
              <a:gd name="connsiteX249" fmla="*/ 1693412 w 3589928"/>
              <a:gd name="connsiteY249" fmla="*/ 488549 h 1942250"/>
              <a:gd name="connsiteX250" fmla="*/ 1693413 w 3589928"/>
              <a:gd name="connsiteY250" fmla="*/ 488549 h 1942250"/>
              <a:gd name="connsiteX251" fmla="*/ 1368979 w 3589928"/>
              <a:gd name="connsiteY251" fmla="*/ 452398 h 1942250"/>
              <a:gd name="connsiteX252" fmla="*/ 1375501 w 3589928"/>
              <a:gd name="connsiteY252" fmla="*/ 456984 h 1942250"/>
              <a:gd name="connsiteX253" fmla="*/ 1363248 w 3589928"/>
              <a:gd name="connsiteY253" fmla="*/ 473309 h 1942250"/>
              <a:gd name="connsiteX254" fmla="*/ 1386817 w 3589928"/>
              <a:gd name="connsiteY254" fmla="*/ 441910 h 1942250"/>
              <a:gd name="connsiteX255" fmla="*/ 1424567 w 3589928"/>
              <a:gd name="connsiteY255" fmla="*/ 465828 h 1942250"/>
              <a:gd name="connsiteX256" fmla="*/ 1412341 w 3589928"/>
              <a:gd name="connsiteY256" fmla="*/ 482889 h 1942250"/>
              <a:gd name="connsiteX257" fmla="*/ 1412342 w 3589928"/>
              <a:gd name="connsiteY257" fmla="*/ 482891 h 1942250"/>
              <a:gd name="connsiteX258" fmla="*/ 1412341 w 3589928"/>
              <a:gd name="connsiteY258" fmla="*/ 482891 h 1942250"/>
              <a:gd name="connsiteX259" fmla="*/ 1527683 w 3589928"/>
              <a:gd name="connsiteY259" fmla="*/ 564000 h 1942250"/>
              <a:gd name="connsiteX260" fmla="*/ 1527685 w 3589928"/>
              <a:gd name="connsiteY260" fmla="*/ 563999 h 1942250"/>
              <a:gd name="connsiteX261" fmla="*/ 1412341 w 3589928"/>
              <a:gd name="connsiteY261" fmla="*/ 482889 h 1942250"/>
              <a:gd name="connsiteX262" fmla="*/ 1424568 w 3589928"/>
              <a:gd name="connsiteY262" fmla="*/ 465830 h 1942250"/>
              <a:gd name="connsiteX263" fmla="*/ 1424567 w 3589928"/>
              <a:gd name="connsiteY263" fmla="*/ 465829 h 1942250"/>
              <a:gd name="connsiteX264" fmla="*/ 1424569 w 3589928"/>
              <a:gd name="connsiteY264" fmla="*/ 465828 h 1942250"/>
              <a:gd name="connsiteX265" fmla="*/ 2509232 w 3589928"/>
              <a:gd name="connsiteY265" fmla="*/ 435516 h 1942250"/>
              <a:gd name="connsiteX266" fmla="*/ 2508450 w 3589928"/>
              <a:gd name="connsiteY266" fmla="*/ 455131 h 1942250"/>
              <a:gd name="connsiteX267" fmla="*/ 2506443 w 3589928"/>
              <a:gd name="connsiteY267" fmla="*/ 463362 h 1942250"/>
              <a:gd name="connsiteX268" fmla="*/ 2508451 w 3589928"/>
              <a:gd name="connsiteY268" fmla="*/ 455129 h 1942250"/>
              <a:gd name="connsiteX269" fmla="*/ 2488216 w 3589928"/>
              <a:gd name="connsiteY269" fmla="*/ 425545 h 1942250"/>
              <a:gd name="connsiteX270" fmla="*/ 2488034 w 3589928"/>
              <a:gd name="connsiteY270" fmla="*/ 426184 h 1942250"/>
              <a:gd name="connsiteX271" fmla="*/ 2488217 w 3589928"/>
              <a:gd name="connsiteY271" fmla="*/ 425547 h 1942250"/>
              <a:gd name="connsiteX272" fmla="*/ 1455500 w 3589928"/>
              <a:gd name="connsiteY272" fmla="*/ 417836 h 1942250"/>
              <a:gd name="connsiteX273" fmla="*/ 1455500 w 3589928"/>
              <a:gd name="connsiteY273" fmla="*/ 417836 h 1942250"/>
              <a:gd name="connsiteX274" fmla="*/ 1457409 w 3589928"/>
              <a:gd name="connsiteY274" fmla="*/ 419999 h 1942250"/>
              <a:gd name="connsiteX275" fmla="*/ 1455970 w 3589928"/>
              <a:gd name="connsiteY275" fmla="*/ 422007 h 1942250"/>
              <a:gd name="connsiteX276" fmla="*/ 1455970 w 3589928"/>
              <a:gd name="connsiteY276" fmla="*/ 422010 h 1942250"/>
              <a:gd name="connsiteX277" fmla="*/ 1455969 w 3589928"/>
              <a:gd name="connsiteY277" fmla="*/ 422012 h 1942250"/>
              <a:gd name="connsiteX278" fmla="*/ 1456603 w 3589928"/>
              <a:gd name="connsiteY278" fmla="*/ 427653 h 1942250"/>
              <a:gd name="connsiteX279" fmla="*/ 1475666 w 3589928"/>
              <a:gd name="connsiteY279" fmla="*/ 486917 h 1942250"/>
              <a:gd name="connsiteX280" fmla="*/ 1496524 w 3589928"/>
              <a:gd name="connsiteY280" fmla="*/ 511419 h 1942250"/>
              <a:gd name="connsiteX281" fmla="*/ 1496529 w 3589928"/>
              <a:gd name="connsiteY281" fmla="*/ 511423 h 1942250"/>
              <a:gd name="connsiteX282" fmla="*/ 1475669 w 3589928"/>
              <a:gd name="connsiteY282" fmla="*/ 486918 h 1942250"/>
              <a:gd name="connsiteX283" fmla="*/ 1456606 w 3589928"/>
              <a:gd name="connsiteY283" fmla="*/ 427653 h 1942250"/>
              <a:gd name="connsiteX284" fmla="*/ 1455971 w 3589928"/>
              <a:gd name="connsiteY284" fmla="*/ 422010 h 1942250"/>
              <a:gd name="connsiteX285" fmla="*/ 1457411 w 3589928"/>
              <a:gd name="connsiteY285" fmla="*/ 420001 h 1942250"/>
              <a:gd name="connsiteX286" fmla="*/ 1457410 w 3589928"/>
              <a:gd name="connsiteY286" fmla="*/ 419999 h 1942250"/>
              <a:gd name="connsiteX287" fmla="*/ 2490463 w 3589928"/>
              <a:gd name="connsiteY287" fmla="*/ 397103 h 1942250"/>
              <a:gd name="connsiteX288" fmla="*/ 2490462 w 3589928"/>
              <a:gd name="connsiteY288" fmla="*/ 397104 h 1942250"/>
              <a:gd name="connsiteX289" fmla="*/ 2489154 w 3589928"/>
              <a:gd name="connsiteY289" fmla="*/ 413667 h 1942250"/>
              <a:gd name="connsiteX290" fmla="*/ 1432322 w 3589928"/>
              <a:gd name="connsiteY290" fmla="*/ 381274 h 1942250"/>
              <a:gd name="connsiteX291" fmla="*/ 1386817 w 3589928"/>
              <a:gd name="connsiteY291" fmla="*/ 441908 h 1942250"/>
              <a:gd name="connsiteX292" fmla="*/ 1386818 w 3589928"/>
              <a:gd name="connsiteY292" fmla="*/ 441908 h 1942250"/>
              <a:gd name="connsiteX293" fmla="*/ 1432322 w 3589928"/>
              <a:gd name="connsiteY293" fmla="*/ 381275 h 1942250"/>
              <a:gd name="connsiteX294" fmla="*/ 2483994 w 3589928"/>
              <a:gd name="connsiteY294" fmla="*/ 356005 h 1942250"/>
              <a:gd name="connsiteX295" fmla="*/ 2483995 w 3589928"/>
              <a:gd name="connsiteY295" fmla="*/ 356006 h 1942250"/>
              <a:gd name="connsiteX296" fmla="*/ 2491813 w 3589928"/>
              <a:gd name="connsiteY296" fmla="*/ 379978 h 1942250"/>
              <a:gd name="connsiteX297" fmla="*/ 2490678 w 3589928"/>
              <a:gd name="connsiteY297" fmla="*/ 394380 h 1942250"/>
              <a:gd name="connsiteX298" fmla="*/ 2490677 w 3589928"/>
              <a:gd name="connsiteY298" fmla="*/ 394379 h 1942250"/>
              <a:gd name="connsiteX299" fmla="*/ 2490677 w 3589928"/>
              <a:gd name="connsiteY299" fmla="*/ 394377 h 1942250"/>
              <a:gd name="connsiteX300" fmla="*/ 2490676 w 3589928"/>
              <a:gd name="connsiteY300" fmla="*/ 394377 h 1942250"/>
              <a:gd name="connsiteX301" fmla="*/ 2491812 w 3589928"/>
              <a:gd name="connsiteY301" fmla="*/ 379979 h 1942250"/>
              <a:gd name="connsiteX302" fmla="*/ 1451648 w 3589928"/>
              <a:gd name="connsiteY302" fmla="*/ 355526 h 1942250"/>
              <a:gd name="connsiteX303" fmla="*/ 1451647 w 3589928"/>
              <a:gd name="connsiteY303" fmla="*/ 355528 h 1942250"/>
              <a:gd name="connsiteX304" fmla="*/ 1450266 w 3589928"/>
              <a:gd name="connsiteY304" fmla="*/ 371309 h 1942250"/>
              <a:gd name="connsiteX305" fmla="*/ 1455499 w 3589928"/>
              <a:gd name="connsiteY305" fmla="*/ 417832 h 1942250"/>
              <a:gd name="connsiteX306" fmla="*/ 1455500 w 3589928"/>
              <a:gd name="connsiteY306" fmla="*/ 417833 h 1942250"/>
              <a:gd name="connsiteX307" fmla="*/ 1450267 w 3589928"/>
              <a:gd name="connsiteY307" fmla="*/ 371308 h 1942250"/>
              <a:gd name="connsiteX308" fmla="*/ 2461969 w 3589928"/>
              <a:gd name="connsiteY308" fmla="*/ 333882 h 1942250"/>
              <a:gd name="connsiteX309" fmla="*/ 2465271 w 3589928"/>
              <a:gd name="connsiteY309" fmla="*/ 335430 h 1942250"/>
              <a:gd name="connsiteX310" fmla="*/ 2483996 w 3589928"/>
              <a:gd name="connsiteY310" fmla="*/ 356001 h 1942250"/>
              <a:gd name="connsiteX311" fmla="*/ 2483995 w 3589928"/>
              <a:gd name="connsiteY311" fmla="*/ 356003 h 1942250"/>
              <a:gd name="connsiteX312" fmla="*/ 2465272 w 3589928"/>
              <a:gd name="connsiteY312" fmla="*/ 335433 h 1942250"/>
              <a:gd name="connsiteX313" fmla="*/ 2461971 w 3589928"/>
              <a:gd name="connsiteY313" fmla="*/ 333884 h 1942250"/>
              <a:gd name="connsiteX314" fmla="*/ 2388706 w 3589928"/>
              <a:gd name="connsiteY314" fmla="*/ 325787 h 1942250"/>
              <a:gd name="connsiteX315" fmla="*/ 2257318 w 3589928"/>
              <a:gd name="connsiteY315" fmla="*/ 522651 h 1942250"/>
              <a:gd name="connsiteX316" fmla="*/ 2388706 w 3589928"/>
              <a:gd name="connsiteY316" fmla="*/ 325788 h 1942250"/>
              <a:gd name="connsiteX317" fmla="*/ 2474401 w 3589928"/>
              <a:gd name="connsiteY317" fmla="*/ 426797 h 1942250"/>
              <a:gd name="connsiteX318" fmla="*/ 2464231 w 3589928"/>
              <a:gd name="connsiteY318" fmla="*/ 480220 h 1942250"/>
              <a:gd name="connsiteX319" fmla="*/ 2452514 w 3589928"/>
              <a:gd name="connsiteY319" fmla="*/ 508947 h 1942250"/>
              <a:gd name="connsiteX320" fmla="*/ 2452517 w 3589928"/>
              <a:gd name="connsiteY320" fmla="*/ 508943 h 1942250"/>
              <a:gd name="connsiteX321" fmla="*/ 2464233 w 3589928"/>
              <a:gd name="connsiteY321" fmla="*/ 480220 h 1942250"/>
              <a:gd name="connsiteX322" fmla="*/ 2474402 w 3589928"/>
              <a:gd name="connsiteY322" fmla="*/ 426799 h 1942250"/>
              <a:gd name="connsiteX323" fmla="*/ 2481084 w 3589928"/>
              <a:gd name="connsiteY323" fmla="*/ 434672 h 1942250"/>
              <a:gd name="connsiteX324" fmla="*/ 2474402 w 3589928"/>
              <a:gd name="connsiteY324" fmla="*/ 426796 h 1942250"/>
              <a:gd name="connsiteX325" fmla="*/ 2474835 w 3589928"/>
              <a:gd name="connsiteY325" fmla="*/ 424522 h 1942250"/>
              <a:gd name="connsiteX326" fmla="*/ 2474285 w 3589928"/>
              <a:gd name="connsiteY326" fmla="*/ 375050 h 1942250"/>
              <a:gd name="connsiteX327" fmla="*/ 2474834 w 3589928"/>
              <a:gd name="connsiteY327" fmla="*/ 424521 h 1942250"/>
              <a:gd name="connsiteX328" fmla="*/ 2474400 w 3589928"/>
              <a:gd name="connsiteY328" fmla="*/ 426796 h 1942250"/>
              <a:gd name="connsiteX329" fmla="*/ 2450457 w 3589928"/>
              <a:gd name="connsiteY329" fmla="*/ 307035 h 1942250"/>
              <a:gd name="connsiteX330" fmla="*/ 2450459 w 3589928"/>
              <a:gd name="connsiteY330" fmla="*/ 307036 h 1942250"/>
              <a:gd name="connsiteX331" fmla="*/ 2453915 w 3589928"/>
              <a:gd name="connsiteY331" fmla="*/ 315093 h 1942250"/>
              <a:gd name="connsiteX332" fmla="*/ 1136826 w 3589928"/>
              <a:gd name="connsiteY332" fmla="*/ 286468 h 1942250"/>
              <a:gd name="connsiteX333" fmla="*/ 1135653 w 3589928"/>
              <a:gd name="connsiteY333" fmla="*/ 288320 h 1942250"/>
              <a:gd name="connsiteX334" fmla="*/ 1133483 w 3589928"/>
              <a:gd name="connsiteY334" fmla="*/ 286794 h 1942250"/>
              <a:gd name="connsiteX335" fmla="*/ 2398495 w 3589928"/>
              <a:gd name="connsiteY335" fmla="*/ 280238 h 1942250"/>
              <a:gd name="connsiteX336" fmla="*/ 2398501 w 3589928"/>
              <a:gd name="connsiteY336" fmla="*/ 280242 h 1942250"/>
              <a:gd name="connsiteX337" fmla="*/ 2399568 w 3589928"/>
              <a:gd name="connsiteY337" fmla="*/ 280547 h 1942250"/>
              <a:gd name="connsiteX338" fmla="*/ 2399566 w 3589928"/>
              <a:gd name="connsiteY338" fmla="*/ 280544 h 1942250"/>
              <a:gd name="connsiteX339" fmla="*/ 2396169 w 3589928"/>
              <a:gd name="connsiteY339" fmla="*/ 279574 h 1942250"/>
              <a:gd name="connsiteX340" fmla="*/ 2396168 w 3589928"/>
              <a:gd name="connsiteY340" fmla="*/ 279575 h 1942250"/>
              <a:gd name="connsiteX341" fmla="*/ 2396168 w 3589928"/>
              <a:gd name="connsiteY341" fmla="*/ 279576 h 1942250"/>
              <a:gd name="connsiteX342" fmla="*/ 2397321 w 3589928"/>
              <a:gd name="connsiteY342" fmla="*/ 279906 h 1942250"/>
              <a:gd name="connsiteX343" fmla="*/ 2397320 w 3589928"/>
              <a:gd name="connsiteY343" fmla="*/ 279904 h 1942250"/>
              <a:gd name="connsiteX344" fmla="*/ 2229805 w 3589928"/>
              <a:gd name="connsiteY344" fmla="*/ 268711 h 1942250"/>
              <a:gd name="connsiteX345" fmla="*/ 2379119 w 3589928"/>
              <a:gd name="connsiteY345" fmla="*/ 305115 h 1942250"/>
              <a:gd name="connsiteX346" fmla="*/ 2237675 w 3589928"/>
              <a:gd name="connsiteY346" fmla="*/ 517047 h 1942250"/>
              <a:gd name="connsiteX347" fmla="*/ 2237676 w 3589928"/>
              <a:gd name="connsiteY347" fmla="*/ 517047 h 1942250"/>
              <a:gd name="connsiteX348" fmla="*/ 2219402 w 3589928"/>
              <a:gd name="connsiteY348" fmla="*/ 544425 h 1942250"/>
              <a:gd name="connsiteX349" fmla="*/ 2219403 w 3589928"/>
              <a:gd name="connsiteY349" fmla="*/ 544426 h 1942250"/>
              <a:gd name="connsiteX350" fmla="*/ 2219403 w 3589928"/>
              <a:gd name="connsiteY350" fmla="*/ 544427 h 1942250"/>
              <a:gd name="connsiteX351" fmla="*/ 2221720 w 3589928"/>
              <a:gd name="connsiteY351" fmla="*/ 545971 h 1942250"/>
              <a:gd name="connsiteX352" fmla="*/ 2219403 w 3589928"/>
              <a:gd name="connsiteY352" fmla="*/ 544426 h 1942250"/>
              <a:gd name="connsiteX353" fmla="*/ 2237676 w 3589928"/>
              <a:gd name="connsiteY353" fmla="*/ 517047 h 1942250"/>
              <a:gd name="connsiteX354" fmla="*/ 2257316 w 3589928"/>
              <a:gd name="connsiteY354" fmla="*/ 522652 h 1942250"/>
              <a:gd name="connsiteX355" fmla="*/ 2257317 w 3589928"/>
              <a:gd name="connsiteY355" fmla="*/ 522651 h 1942250"/>
              <a:gd name="connsiteX356" fmla="*/ 2237676 w 3589928"/>
              <a:gd name="connsiteY356" fmla="*/ 517047 h 1942250"/>
              <a:gd name="connsiteX357" fmla="*/ 2379121 w 3589928"/>
              <a:gd name="connsiteY357" fmla="*/ 305115 h 1942250"/>
              <a:gd name="connsiteX358" fmla="*/ 1369749 w 3589928"/>
              <a:gd name="connsiteY358" fmla="*/ 263800 h 1942250"/>
              <a:gd name="connsiteX359" fmla="*/ 1331980 w 3589928"/>
              <a:gd name="connsiteY359" fmla="*/ 407164 h 1942250"/>
              <a:gd name="connsiteX360" fmla="*/ 1331981 w 3589928"/>
              <a:gd name="connsiteY360" fmla="*/ 407166 h 1942250"/>
              <a:gd name="connsiteX361" fmla="*/ 1327709 w 3589928"/>
              <a:gd name="connsiteY361" fmla="*/ 423376 h 1942250"/>
              <a:gd name="connsiteX362" fmla="*/ 1327708 w 3589928"/>
              <a:gd name="connsiteY362" fmla="*/ 423375 h 1942250"/>
              <a:gd name="connsiteX363" fmla="*/ 1278103 w 3589928"/>
              <a:gd name="connsiteY363" fmla="*/ 611660 h 1942250"/>
              <a:gd name="connsiteX364" fmla="*/ 1294263 w 3589928"/>
              <a:gd name="connsiteY364" fmla="*/ 730556 h 1942250"/>
              <a:gd name="connsiteX365" fmla="*/ 1313413 w 3589928"/>
              <a:gd name="connsiteY365" fmla="*/ 752391 h 1942250"/>
              <a:gd name="connsiteX366" fmla="*/ 1304034 w 3589928"/>
              <a:gd name="connsiteY366" fmla="*/ 806559 h 1942250"/>
              <a:gd name="connsiteX367" fmla="*/ 1792121 w 3589928"/>
              <a:gd name="connsiteY367" fmla="*/ 1090766 h 1942250"/>
              <a:gd name="connsiteX368" fmla="*/ 1856257 w 3589928"/>
              <a:gd name="connsiteY368" fmla="*/ 1087001 h 1942250"/>
              <a:gd name="connsiteX369" fmla="*/ 1792123 w 3589928"/>
              <a:gd name="connsiteY369" fmla="*/ 1090766 h 1942250"/>
              <a:gd name="connsiteX370" fmla="*/ 1304037 w 3589928"/>
              <a:gd name="connsiteY370" fmla="*/ 806559 h 1942250"/>
              <a:gd name="connsiteX371" fmla="*/ 1313415 w 3589928"/>
              <a:gd name="connsiteY371" fmla="*/ 752391 h 1942250"/>
              <a:gd name="connsiteX372" fmla="*/ 1333892 w 3589928"/>
              <a:gd name="connsiteY372" fmla="*/ 775738 h 1942250"/>
              <a:gd name="connsiteX373" fmla="*/ 1389761 w 3589928"/>
              <a:gd name="connsiteY373" fmla="*/ 803199 h 1942250"/>
              <a:gd name="connsiteX374" fmla="*/ 1444588 w 3589928"/>
              <a:gd name="connsiteY374" fmla="*/ 817644 h 1942250"/>
              <a:gd name="connsiteX375" fmla="*/ 1563481 w 3589928"/>
              <a:gd name="connsiteY375" fmla="*/ 801485 h 1942250"/>
              <a:gd name="connsiteX376" fmla="*/ 1565384 w 3589928"/>
              <a:gd name="connsiteY376" fmla="*/ 799816 h 1942250"/>
              <a:gd name="connsiteX377" fmla="*/ 1565834 w 3589928"/>
              <a:gd name="connsiteY377" fmla="*/ 799660 h 1942250"/>
              <a:gd name="connsiteX378" fmla="*/ 1583016 w 3589928"/>
              <a:gd name="connsiteY378" fmla="*/ 784352 h 1942250"/>
              <a:gd name="connsiteX379" fmla="*/ 1608666 w 3589928"/>
              <a:gd name="connsiteY379" fmla="*/ 761857 h 1942250"/>
              <a:gd name="connsiteX380" fmla="*/ 1608976 w 3589928"/>
              <a:gd name="connsiteY380" fmla="*/ 761223 h 1942250"/>
              <a:gd name="connsiteX381" fmla="*/ 1612316 w 3589928"/>
              <a:gd name="connsiteY381" fmla="*/ 758249 h 1942250"/>
              <a:gd name="connsiteX382" fmla="*/ 1700543 w 3589928"/>
              <a:gd name="connsiteY382" fmla="*/ 640689 h 1942250"/>
              <a:gd name="connsiteX383" fmla="*/ 1700541 w 3589928"/>
              <a:gd name="connsiteY383" fmla="*/ 640689 h 1942250"/>
              <a:gd name="connsiteX384" fmla="*/ 1768338 w 3589928"/>
              <a:gd name="connsiteY384" fmla="*/ 550352 h 1942250"/>
              <a:gd name="connsiteX385" fmla="*/ 1910375 w 3589928"/>
              <a:gd name="connsiteY385" fmla="*/ 534377 h 1942250"/>
              <a:gd name="connsiteX386" fmla="*/ 1919431 w 3589928"/>
              <a:gd name="connsiteY386" fmla="*/ 533357 h 1942250"/>
              <a:gd name="connsiteX387" fmla="*/ 1982109 w 3589928"/>
              <a:gd name="connsiteY387" fmla="*/ 544687 h 1942250"/>
              <a:gd name="connsiteX388" fmla="*/ 2008718 w 3589928"/>
              <a:gd name="connsiteY388" fmla="*/ 553097 h 1942250"/>
              <a:gd name="connsiteX389" fmla="*/ 2065018 w 3589928"/>
              <a:gd name="connsiteY389" fmla="*/ 570892 h 1942250"/>
              <a:gd name="connsiteX390" fmla="*/ 2137255 w 3589928"/>
              <a:gd name="connsiteY390" fmla="*/ 605596 h 1942250"/>
              <a:gd name="connsiteX391" fmla="*/ 2157452 w 3589928"/>
              <a:gd name="connsiteY391" fmla="*/ 619849 h 1942250"/>
              <a:gd name="connsiteX392" fmla="*/ 2149663 w 3589928"/>
              <a:gd name="connsiteY392" fmla="*/ 617108 h 1942250"/>
              <a:gd name="connsiteX393" fmla="*/ 2128227 w 3589928"/>
              <a:gd name="connsiteY393" fmla="*/ 609565 h 1942250"/>
              <a:gd name="connsiteX394" fmla="*/ 2013530 w 3589928"/>
              <a:gd name="connsiteY394" fmla="*/ 664669 h 1942250"/>
              <a:gd name="connsiteX395" fmla="*/ 2000875 w 3589928"/>
              <a:gd name="connsiteY395" fmla="*/ 685899 h 1942250"/>
              <a:gd name="connsiteX396" fmla="*/ 2000876 w 3589928"/>
              <a:gd name="connsiteY396" fmla="*/ 685899 h 1942250"/>
              <a:gd name="connsiteX397" fmla="*/ 2013532 w 3589928"/>
              <a:gd name="connsiteY397" fmla="*/ 664669 h 1942250"/>
              <a:gd name="connsiteX398" fmla="*/ 2128228 w 3589928"/>
              <a:gd name="connsiteY398" fmla="*/ 609567 h 1942250"/>
              <a:gd name="connsiteX399" fmla="*/ 2149663 w 3589928"/>
              <a:gd name="connsiteY399" fmla="*/ 617108 h 1942250"/>
              <a:gd name="connsiteX400" fmla="*/ 2157453 w 3589928"/>
              <a:gd name="connsiteY400" fmla="*/ 619849 h 1942250"/>
              <a:gd name="connsiteX401" fmla="*/ 2157452 w 3589928"/>
              <a:gd name="connsiteY401" fmla="*/ 619849 h 1942250"/>
              <a:gd name="connsiteX402" fmla="*/ 2157454 w 3589928"/>
              <a:gd name="connsiteY402" fmla="*/ 619850 h 1942250"/>
              <a:gd name="connsiteX403" fmla="*/ 2157454 w 3589928"/>
              <a:gd name="connsiteY403" fmla="*/ 619850 h 1942250"/>
              <a:gd name="connsiteX404" fmla="*/ 2171345 w 3589928"/>
              <a:gd name="connsiteY404" fmla="*/ 624738 h 1942250"/>
              <a:gd name="connsiteX405" fmla="*/ 2880653 w 3589928"/>
              <a:gd name="connsiteY405" fmla="*/ 1047589 h 1942250"/>
              <a:gd name="connsiteX406" fmla="*/ 2920583 w 3589928"/>
              <a:gd name="connsiteY406" fmla="*/ 1205406 h 1942250"/>
              <a:gd name="connsiteX407" fmla="*/ 2899265 w 3589928"/>
              <a:gd name="connsiteY407" fmla="*/ 1241162 h 1942250"/>
              <a:gd name="connsiteX408" fmla="*/ 2784568 w 3589928"/>
              <a:gd name="connsiteY408" fmla="*/ 1296267 h 1942250"/>
              <a:gd name="connsiteX409" fmla="*/ 2751098 w 3589928"/>
              <a:gd name="connsiteY409" fmla="*/ 1284488 h 1942250"/>
              <a:gd name="connsiteX410" fmla="*/ 2743638 w 3589928"/>
              <a:gd name="connsiteY410" fmla="*/ 1265616 h 1942250"/>
              <a:gd name="connsiteX411" fmla="*/ 2751096 w 3589928"/>
              <a:gd name="connsiteY411" fmla="*/ 1284486 h 1942250"/>
              <a:gd name="connsiteX412" fmla="*/ 2744890 w 3589928"/>
              <a:gd name="connsiteY412" fmla="*/ 1282302 h 1942250"/>
              <a:gd name="connsiteX413" fmla="*/ 2741450 w 3589928"/>
              <a:gd name="connsiteY413" fmla="*/ 1281092 h 1942250"/>
              <a:gd name="connsiteX414" fmla="*/ 2682762 w 3589928"/>
              <a:gd name="connsiteY414" fmla="*/ 1246105 h 1942250"/>
              <a:gd name="connsiteX415" fmla="*/ 2741450 w 3589928"/>
              <a:gd name="connsiteY415" fmla="*/ 1281092 h 1942250"/>
              <a:gd name="connsiteX416" fmla="*/ 2741450 w 3589928"/>
              <a:gd name="connsiteY416" fmla="*/ 1281092 h 1942250"/>
              <a:gd name="connsiteX417" fmla="*/ 2741451 w 3589928"/>
              <a:gd name="connsiteY417" fmla="*/ 1281093 h 1942250"/>
              <a:gd name="connsiteX418" fmla="*/ 2744890 w 3589928"/>
              <a:gd name="connsiteY418" fmla="*/ 1282302 h 1942250"/>
              <a:gd name="connsiteX419" fmla="*/ 2751098 w 3589928"/>
              <a:gd name="connsiteY419" fmla="*/ 1284488 h 1942250"/>
              <a:gd name="connsiteX420" fmla="*/ 2760835 w 3589928"/>
              <a:gd name="connsiteY420" fmla="*/ 1309126 h 1942250"/>
              <a:gd name="connsiteX421" fmla="*/ 2741502 w 3589928"/>
              <a:gd name="connsiteY421" fmla="*/ 1400512 h 1942250"/>
              <a:gd name="connsiteX422" fmla="*/ 2716535 w 3589928"/>
              <a:gd name="connsiteY422" fmla="*/ 1436912 h 1942250"/>
              <a:gd name="connsiteX423" fmla="*/ 2546858 w 3589928"/>
              <a:gd name="connsiteY423" fmla="*/ 1468525 h 1942250"/>
              <a:gd name="connsiteX424" fmla="*/ 2501842 w 3589928"/>
              <a:gd name="connsiteY424" fmla="*/ 1437648 h 1942250"/>
              <a:gd name="connsiteX425" fmla="*/ 2501842 w 3589928"/>
              <a:gd name="connsiteY425" fmla="*/ 1437648 h 1942250"/>
              <a:gd name="connsiteX426" fmla="*/ 2208109 w 3589928"/>
              <a:gd name="connsiteY426" fmla="*/ 1236178 h 1942250"/>
              <a:gd name="connsiteX427" fmla="*/ 2202231 w 3589928"/>
              <a:gd name="connsiteY427" fmla="*/ 1232146 h 1942250"/>
              <a:gd name="connsiteX428" fmla="*/ 2202230 w 3589928"/>
              <a:gd name="connsiteY428" fmla="*/ 1232146 h 1942250"/>
              <a:gd name="connsiteX429" fmla="*/ 2208109 w 3589928"/>
              <a:gd name="connsiteY429" fmla="*/ 1236178 h 1942250"/>
              <a:gd name="connsiteX430" fmla="*/ 2501841 w 3589928"/>
              <a:gd name="connsiteY430" fmla="*/ 1437648 h 1942250"/>
              <a:gd name="connsiteX431" fmla="*/ 2512661 w 3589928"/>
              <a:gd name="connsiteY431" fmla="*/ 1448798 h 1942250"/>
              <a:gd name="connsiteX432" fmla="*/ 2510644 w 3589928"/>
              <a:gd name="connsiteY432" fmla="*/ 1576030 h 1942250"/>
              <a:gd name="connsiteX433" fmla="*/ 2487097 w 3589928"/>
              <a:gd name="connsiteY433" fmla="*/ 1610359 h 1942250"/>
              <a:gd name="connsiteX434" fmla="*/ 2327062 w 3589928"/>
              <a:gd name="connsiteY434" fmla="*/ 1640177 h 1942250"/>
              <a:gd name="connsiteX435" fmla="*/ 2218108 w 3589928"/>
              <a:gd name="connsiteY435" fmla="*/ 1565446 h 1942250"/>
              <a:gd name="connsiteX436" fmla="*/ 2240813 w 3589928"/>
              <a:gd name="connsiteY436" fmla="*/ 1588842 h 1942250"/>
              <a:gd name="connsiteX437" fmla="*/ 2238797 w 3589928"/>
              <a:gd name="connsiteY437" fmla="*/ 1716075 h 1942250"/>
              <a:gd name="connsiteX438" fmla="*/ 2215250 w 3589928"/>
              <a:gd name="connsiteY438" fmla="*/ 1750405 h 1942250"/>
              <a:gd name="connsiteX439" fmla="*/ 2055215 w 3589928"/>
              <a:gd name="connsiteY439" fmla="*/ 1780222 h 1942250"/>
              <a:gd name="connsiteX440" fmla="*/ 1969892 w 3589928"/>
              <a:gd name="connsiteY440" fmla="*/ 1721699 h 1942250"/>
              <a:gd name="connsiteX441" fmla="*/ 1988174 w 3589928"/>
              <a:gd name="connsiteY441" fmla="*/ 1689278 h 1942250"/>
              <a:gd name="connsiteX442" fmla="*/ 1981876 w 3589928"/>
              <a:gd name="connsiteY442" fmla="*/ 1602875 h 1942250"/>
              <a:gd name="connsiteX443" fmla="*/ 1968065 w 3589928"/>
              <a:gd name="connsiteY443" fmla="*/ 1585041 h 1942250"/>
              <a:gd name="connsiteX444" fmla="*/ 2048324 w 3589928"/>
              <a:gd name="connsiteY444" fmla="*/ 1458370 h 1942250"/>
              <a:gd name="connsiteX445" fmla="*/ 2048322 w 3589928"/>
              <a:gd name="connsiteY445" fmla="*/ 1458370 h 1942250"/>
              <a:gd name="connsiteX446" fmla="*/ 1968064 w 3589928"/>
              <a:gd name="connsiteY446" fmla="*/ 1585041 h 1942250"/>
              <a:gd name="connsiteX447" fmla="*/ 1953886 w 3589928"/>
              <a:gd name="connsiteY447" fmla="*/ 1566736 h 1942250"/>
              <a:gd name="connsiteX448" fmla="*/ 1922387 w 3589928"/>
              <a:gd name="connsiteY448" fmla="*/ 1539517 h 1942250"/>
              <a:gd name="connsiteX449" fmla="*/ 1796166 w 3589928"/>
              <a:gd name="connsiteY449" fmla="*/ 1523366 h 1942250"/>
              <a:gd name="connsiteX450" fmla="*/ 1791014 w 3589928"/>
              <a:gd name="connsiteY450" fmla="*/ 1527355 h 1942250"/>
              <a:gd name="connsiteX451" fmla="*/ 1786094 w 3589928"/>
              <a:gd name="connsiteY451" fmla="*/ 1523032 h 1942250"/>
              <a:gd name="connsiteX452" fmla="*/ 1839391 w 3589928"/>
              <a:gd name="connsiteY452" fmla="*/ 1461352 h 1942250"/>
              <a:gd name="connsiteX453" fmla="*/ 1877127 w 3589928"/>
              <a:gd name="connsiteY453" fmla="*/ 1347454 h 1942250"/>
              <a:gd name="connsiteX454" fmla="*/ 1875303 w 3589928"/>
              <a:gd name="connsiteY454" fmla="*/ 1340730 h 1942250"/>
              <a:gd name="connsiteX455" fmla="*/ 1875347 w 3589928"/>
              <a:gd name="connsiteY455" fmla="*/ 1340731 h 1942250"/>
              <a:gd name="connsiteX456" fmla="*/ 1875303 w 3589928"/>
              <a:gd name="connsiteY456" fmla="*/ 1340729 h 1942250"/>
              <a:gd name="connsiteX457" fmla="*/ 1861388 w 3589928"/>
              <a:gd name="connsiteY457" fmla="*/ 1289451 h 1942250"/>
              <a:gd name="connsiteX458" fmla="*/ 1823271 w 3589928"/>
              <a:gd name="connsiteY458" fmla="*/ 1240232 h 1942250"/>
              <a:gd name="connsiteX459" fmla="*/ 1780371 w 3589928"/>
              <a:gd name="connsiteY459" fmla="*/ 1203161 h 1942250"/>
              <a:gd name="connsiteX460" fmla="*/ 1608471 w 3589928"/>
              <a:gd name="connsiteY460" fmla="*/ 1181164 h 1942250"/>
              <a:gd name="connsiteX461" fmla="*/ 1574911 w 3589928"/>
              <a:gd name="connsiteY461" fmla="*/ 1207154 h 1942250"/>
              <a:gd name="connsiteX462" fmla="*/ 1575134 w 3589928"/>
              <a:gd name="connsiteY462" fmla="*/ 1205296 h 1942250"/>
              <a:gd name="connsiteX463" fmla="*/ 1521281 w 3589928"/>
              <a:gd name="connsiteY463" fmla="*/ 1098074 h 1942250"/>
              <a:gd name="connsiteX464" fmla="*/ 1478379 w 3589928"/>
              <a:gd name="connsiteY464" fmla="*/ 1061004 h 1942250"/>
              <a:gd name="connsiteX465" fmla="*/ 1306479 w 3589928"/>
              <a:gd name="connsiteY465" fmla="*/ 1039007 h 1942250"/>
              <a:gd name="connsiteX466" fmla="*/ 1270106 w 3589928"/>
              <a:gd name="connsiteY466" fmla="*/ 1067177 h 1942250"/>
              <a:gd name="connsiteX467" fmla="*/ 1270336 w 3589928"/>
              <a:gd name="connsiteY467" fmla="*/ 1065254 h 1942250"/>
              <a:gd name="connsiteX468" fmla="*/ 1216481 w 3589928"/>
              <a:gd name="connsiteY468" fmla="*/ 958031 h 1942250"/>
              <a:gd name="connsiteX469" fmla="*/ 1173580 w 3589928"/>
              <a:gd name="connsiteY469" fmla="*/ 920960 h 1942250"/>
              <a:gd name="connsiteX470" fmla="*/ 952458 w 3589928"/>
              <a:gd name="connsiteY470" fmla="*/ 937082 h 1942250"/>
              <a:gd name="connsiteX471" fmla="*/ 795560 w 3589928"/>
              <a:gd name="connsiteY471" fmla="*/ 1118655 h 1942250"/>
              <a:gd name="connsiteX472" fmla="*/ 662832 w 3589928"/>
              <a:gd name="connsiteY472" fmla="*/ 1034558 h 1942250"/>
              <a:gd name="connsiteX473" fmla="*/ 1135653 w 3589928"/>
              <a:gd name="connsiteY473" fmla="*/ 288321 h 1942250"/>
              <a:gd name="connsiteX474" fmla="*/ 1296574 w 3589928"/>
              <a:gd name="connsiteY474" fmla="*/ 401482 h 1942250"/>
              <a:gd name="connsiteX475" fmla="*/ 1135655 w 3589928"/>
              <a:gd name="connsiteY475" fmla="*/ 288321 h 1942250"/>
              <a:gd name="connsiteX476" fmla="*/ 1136828 w 3589928"/>
              <a:gd name="connsiteY476" fmla="*/ 286470 h 1942250"/>
              <a:gd name="connsiteX477" fmla="*/ 1136826 w 3589928"/>
              <a:gd name="connsiteY477" fmla="*/ 286470 h 1942250"/>
              <a:gd name="connsiteX478" fmla="*/ 1138163 w 3589928"/>
              <a:gd name="connsiteY478" fmla="*/ 284361 h 1942250"/>
              <a:gd name="connsiteX479" fmla="*/ 1140869 w 3589928"/>
              <a:gd name="connsiteY479" fmla="*/ 286076 h 1942250"/>
              <a:gd name="connsiteX480" fmla="*/ 1140871 w 3589928"/>
              <a:gd name="connsiteY480" fmla="*/ 286076 h 1942250"/>
              <a:gd name="connsiteX481" fmla="*/ 1984760 w 3589928"/>
              <a:gd name="connsiteY481" fmla="*/ 216701 h 1942250"/>
              <a:gd name="connsiteX482" fmla="*/ 1984761 w 3589928"/>
              <a:gd name="connsiteY482" fmla="*/ 216702 h 1942250"/>
              <a:gd name="connsiteX483" fmla="*/ 1985440 w 3589928"/>
              <a:gd name="connsiteY483" fmla="*/ 218689 h 1942250"/>
              <a:gd name="connsiteX484" fmla="*/ 1782544 w 3589928"/>
              <a:gd name="connsiteY484" fmla="*/ 206568 h 1942250"/>
              <a:gd name="connsiteX485" fmla="*/ 1777304 w 3589928"/>
              <a:gd name="connsiteY485" fmla="*/ 216701 h 1942250"/>
              <a:gd name="connsiteX486" fmla="*/ 1772493 w 3589928"/>
              <a:gd name="connsiteY486" fmla="*/ 216701 h 1942250"/>
              <a:gd name="connsiteX487" fmla="*/ 1772492 w 3589928"/>
              <a:gd name="connsiteY487" fmla="*/ 216701 h 1942250"/>
              <a:gd name="connsiteX488" fmla="*/ 1573880 w 3589928"/>
              <a:gd name="connsiteY488" fmla="*/ 192655 h 1942250"/>
              <a:gd name="connsiteX489" fmla="*/ 1573878 w 3589928"/>
              <a:gd name="connsiteY489" fmla="*/ 192655 h 1942250"/>
              <a:gd name="connsiteX490" fmla="*/ 1563928 w 3589928"/>
              <a:gd name="connsiteY490" fmla="*/ 205914 h 1942250"/>
              <a:gd name="connsiteX491" fmla="*/ 1529271 w 3589928"/>
              <a:gd name="connsiteY491" fmla="*/ 217062 h 1942250"/>
              <a:gd name="connsiteX492" fmla="*/ 1527360 w 3589928"/>
              <a:gd name="connsiteY492" fmla="*/ 218690 h 1942250"/>
              <a:gd name="connsiteX493" fmla="*/ 1527362 w 3589928"/>
              <a:gd name="connsiteY493" fmla="*/ 218689 h 1942250"/>
              <a:gd name="connsiteX494" fmla="*/ 1529273 w 3589928"/>
              <a:gd name="connsiteY494" fmla="*/ 217062 h 1942250"/>
              <a:gd name="connsiteX495" fmla="*/ 1563929 w 3589928"/>
              <a:gd name="connsiteY495" fmla="*/ 205914 h 1942250"/>
              <a:gd name="connsiteX496" fmla="*/ 1573878 w 3589928"/>
              <a:gd name="connsiteY496" fmla="*/ 192655 h 1942250"/>
              <a:gd name="connsiteX497" fmla="*/ 1574134 w 3589928"/>
              <a:gd name="connsiteY497" fmla="*/ 192725 h 1942250"/>
              <a:gd name="connsiteX498" fmla="*/ 1660985 w 3589928"/>
              <a:gd name="connsiteY498" fmla="*/ 189851 h 1942250"/>
              <a:gd name="connsiteX499" fmla="*/ 1660983 w 3589928"/>
              <a:gd name="connsiteY499" fmla="*/ 189851 h 1942250"/>
              <a:gd name="connsiteX500" fmla="*/ 1660983 w 3589928"/>
              <a:gd name="connsiteY500" fmla="*/ 189851 h 1942250"/>
              <a:gd name="connsiteX501" fmla="*/ 1736319 w 3589928"/>
              <a:gd name="connsiteY501" fmla="*/ 181379 h 1942250"/>
              <a:gd name="connsiteX502" fmla="*/ 1744843 w 3589928"/>
              <a:gd name="connsiteY502" fmla="*/ 205815 h 1942250"/>
              <a:gd name="connsiteX503" fmla="*/ 1708957 w 3589928"/>
              <a:gd name="connsiteY503" fmla="*/ 189677 h 1942250"/>
              <a:gd name="connsiteX504" fmla="*/ 1671942 w 3589928"/>
              <a:gd name="connsiteY504" fmla="*/ 188619 h 1942250"/>
              <a:gd name="connsiteX505" fmla="*/ 1837847 w 3589928"/>
              <a:gd name="connsiteY505" fmla="*/ 169959 h 1942250"/>
              <a:gd name="connsiteX506" fmla="*/ 1818172 w 3589928"/>
              <a:gd name="connsiteY506" fmla="*/ 172171 h 1942250"/>
              <a:gd name="connsiteX507" fmla="*/ 1818172 w 3589928"/>
              <a:gd name="connsiteY507" fmla="*/ 172172 h 1942250"/>
              <a:gd name="connsiteX508" fmla="*/ 1837844 w 3589928"/>
              <a:gd name="connsiteY508" fmla="*/ 169961 h 1942250"/>
              <a:gd name="connsiteX509" fmla="*/ 1922282 w 3589928"/>
              <a:gd name="connsiteY509" fmla="*/ 159754 h 1942250"/>
              <a:gd name="connsiteX510" fmla="*/ 1860033 w 3589928"/>
              <a:gd name="connsiteY510" fmla="*/ 160445 h 1942250"/>
              <a:gd name="connsiteX511" fmla="*/ 1837849 w 3589928"/>
              <a:gd name="connsiteY511" fmla="*/ 169959 h 1942250"/>
              <a:gd name="connsiteX512" fmla="*/ 1837850 w 3589928"/>
              <a:gd name="connsiteY512" fmla="*/ 169959 h 1942250"/>
              <a:gd name="connsiteX513" fmla="*/ 1860032 w 3589928"/>
              <a:gd name="connsiteY513" fmla="*/ 160446 h 1942250"/>
              <a:gd name="connsiteX514" fmla="*/ 1922281 w 3589928"/>
              <a:gd name="connsiteY514" fmla="*/ 159755 h 1942250"/>
              <a:gd name="connsiteX515" fmla="*/ 1924618 w 3589928"/>
              <a:gd name="connsiteY515" fmla="*/ 160200 h 1942250"/>
              <a:gd name="connsiteX516" fmla="*/ 1924620 w 3589928"/>
              <a:gd name="connsiteY516" fmla="*/ 160200 h 1942250"/>
              <a:gd name="connsiteX517" fmla="*/ 1924623 w 3589928"/>
              <a:gd name="connsiteY517" fmla="*/ 160201 h 1942250"/>
              <a:gd name="connsiteX518" fmla="*/ 1950891 w 3589928"/>
              <a:gd name="connsiteY518" fmla="*/ 165200 h 1942250"/>
              <a:gd name="connsiteX519" fmla="*/ 1924622 w 3589928"/>
              <a:gd name="connsiteY519" fmla="*/ 160200 h 1942250"/>
              <a:gd name="connsiteX520" fmla="*/ 1924620 w 3589928"/>
              <a:gd name="connsiteY520" fmla="*/ 160200 h 1942250"/>
              <a:gd name="connsiteX521" fmla="*/ 1783232 w 3589928"/>
              <a:gd name="connsiteY521" fmla="*/ 149756 h 1942250"/>
              <a:gd name="connsiteX522" fmla="*/ 1783233 w 3589928"/>
              <a:gd name="connsiteY522" fmla="*/ 149757 h 1942250"/>
              <a:gd name="connsiteX523" fmla="*/ 1783233 w 3589928"/>
              <a:gd name="connsiteY523" fmla="*/ 149757 h 1942250"/>
              <a:gd name="connsiteX524" fmla="*/ 1784943 w 3589928"/>
              <a:gd name="connsiteY524" fmla="*/ 150571 h 1942250"/>
              <a:gd name="connsiteX525" fmla="*/ 1797116 w 3589928"/>
              <a:gd name="connsiteY525" fmla="*/ 156372 h 1942250"/>
              <a:gd name="connsiteX526" fmla="*/ 1811980 w 3589928"/>
              <a:gd name="connsiteY526" fmla="*/ 167526 h 1942250"/>
              <a:gd name="connsiteX527" fmla="*/ 1804655 w 3589928"/>
              <a:gd name="connsiteY527" fmla="*/ 173692 h 1942250"/>
              <a:gd name="connsiteX528" fmla="*/ 1804653 w 3589928"/>
              <a:gd name="connsiteY528" fmla="*/ 173692 h 1942250"/>
              <a:gd name="connsiteX529" fmla="*/ 1795601 w 3589928"/>
              <a:gd name="connsiteY529" fmla="*/ 181310 h 1942250"/>
              <a:gd name="connsiteX530" fmla="*/ 1782544 w 3589928"/>
              <a:gd name="connsiteY530" fmla="*/ 206568 h 1942250"/>
              <a:gd name="connsiteX531" fmla="*/ 1772492 w 3589928"/>
              <a:gd name="connsiteY531" fmla="*/ 216700 h 1942250"/>
              <a:gd name="connsiteX532" fmla="*/ 1762195 w 3589928"/>
              <a:gd name="connsiteY532" fmla="*/ 216700 h 1942250"/>
              <a:gd name="connsiteX533" fmla="*/ 1748641 w 3589928"/>
              <a:gd name="connsiteY533" fmla="*/ 216701 h 1942250"/>
              <a:gd name="connsiteX534" fmla="*/ 1744845 w 3589928"/>
              <a:gd name="connsiteY534" fmla="*/ 205815 h 1942250"/>
              <a:gd name="connsiteX535" fmla="*/ 1744843 w 3589928"/>
              <a:gd name="connsiteY535" fmla="*/ 205814 h 1942250"/>
              <a:gd name="connsiteX536" fmla="*/ 1736319 w 3589928"/>
              <a:gd name="connsiteY536" fmla="*/ 181377 h 1942250"/>
              <a:gd name="connsiteX537" fmla="*/ 1736320 w 3589928"/>
              <a:gd name="connsiteY537" fmla="*/ 181377 h 1942250"/>
              <a:gd name="connsiteX538" fmla="*/ 1730928 w 3589928"/>
              <a:gd name="connsiteY538" fmla="*/ 165920 h 1942250"/>
              <a:gd name="connsiteX539" fmla="*/ 1723581 w 3589928"/>
              <a:gd name="connsiteY539" fmla="*/ 157542 h 1942250"/>
              <a:gd name="connsiteX540" fmla="*/ 1871318 w 3589928"/>
              <a:gd name="connsiteY540" fmla="*/ 139214 h 1942250"/>
              <a:gd name="connsiteX541" fmla="*/ 1916885 w 3589928"/>
              <a:gd name="connsiteY541" fmla="*/ 142811 h 1942250"/>
              <a:gd name="connsiteX542" fmla="*/ 1962782 w 3589928"/>
              <a:gd name="connsiteY542" fmla="*/ 155907 h 1942250"/>
              <a:gd name="connsiteX543" fmla="*/ 2084429 w 3589928"/>
              <a:gd name="connsiteY543" fmla="*/ 190620 h 1942250"/>
              <a:gd name="connsiteX544" fmla="*/ 1950892 w 3589928"/>
              <a:gd name="connsiteY544" fmla="*/ 165201 h 1942250"/>
              <a:gd name="connsiteX545" fmla="*/ 1950893 w 3589928"/>
              <a:gd name="connsiteY545" fmla="*/ 165201 h 1942250"/>
              <a:gd name="connsiteX546" fmla="*/ 2084432 w 3589928"/>
              <a:gd name="connsiteY546" fmla="*/ 190622 h 1942250"/>
              <a:gd name="connsiteX547" fmla="*/ 2158938 w 3589928"/>
              <a:gd name="connsiteY547" fmla="*/ 211882 h 1942250"/>
              <a:gd name="connsiteX548" fmla="*/ 2084429 w 3589928"/>
              <a:gd name="connsiteY548" fmla="*/ 190620 h 1942250"/>
              <a:gd name="connsiteX549" fmla="*/ 2154919 w 3589928"/>
              <a:gd name="connsiteY549" fmla="*/ 204038 h 1942250"/>
              <a:gd name="connsiteX550" fmla="*/ 2162447 w 3589928"/>
              <a:gd name="connsiteY550" fmla="*/ 212882 h 1942250"/>
              <a:gd name="connsiteX551" fmla="*/ 2162449 w 3589928"/>
              <a:gd name="connsiteY551" fmla="*/ 212883 h 1942250"/>
              <a:gd name="connsiteX552" fmla="*/ 2167391 w 3589928"/>
              <a:gd name="connsiteY552" fmla="*/ 218689 h 1942250"/>
              <a:gd name="connsiteX553" fmla="*/ 2167393 w 3589928"/>
              <a:gd name="connsiteY553" fmla="*/ 218689 h 1942250"/>
              <a:gd name="connsiteX554" fmla="*/ 2162451 w 3589928"/>
              <a:gd name="connsiteY554" fmla="*/ 212884 h 1942250"/>
              <a:gd name="connsiteX555" fmla="*/ 2162448 w 3589928"/>
              <a:gd name="connsiteY555" fmla="*/ 212882 h 1942250"/>
              <a:gd name="connsiteX556" fmla="*/ 2154919 w 3589928"/>
              <a:gd name="connsiteY556" fmla="*/ 204037 h 1942250"/>
              <a:gd name="connsiteX557" fmla="*/ 2350143 w 3589928"/>
              <a:gd name="connsiteY557" fmla="*/ 241200 h 1942250"/>
              <a:gd name="connsiteX558" fmla="*/ 2357709 w 3589928"/>
              <a:gd name="connsiteY558" fmla="*/ 244285 h 1942250"/>
              <a:gd name="connsiteX559" fmla="*/ 2346191 w 3589928"/>
              <a:gd name="connsiteY559" fmla="*/ 261543 h 1942250"/>
              <a:gd name="connsiteX560" fmla="*/ 2357710 w 3589928"/>
              <a:gd name="connsiteY560" fmla="*/ 244285 h 1942250"/>
              <a:gd name="connsiteX561" fmla="*/ 2389168 w 3589928"/>
              <a:gd name="connsiteY561" fmla="*/ 257118 h 1942250"/>
              <a:gd name="connsiteX562" fmla="*/ 2389055 w 3589928"/>
              <a:gd name="connsiteY562" fmla="*/ 256863 h 1942250"/>
              <a:gd name="connsiteX563" fmla="*/ 2389928 w 3589928"/>
              <a:gd name="connsiteY563" fmla="*/ 257428 h 1942250"/>
              <a:gd name="connsiteX564" fmla="*/ 2394494 w 3589928"/>
              <a:gd name="connsiteY564" fmla="*/ 259290 h 1942250"/>
              <a:gd name="connsiteX565" fmla="*/ 2395858 w 3589928"/>
              <a:gd name="connsiteY565" fmla="*/ 261266 h 1942250"/>
              <a:gd name="connsiteX566" fmla="*/ 2401108 w 3589928"/>
              <a:gd name="connsiteY566" fmla="*/ 264663 h 1942250"/>
              <a:gd name="connsiteX567" fmla="*/ 2419505 w 3589928"/>
              <a:gd name="connsiteY567" fmla="*/ 291410 h 1942250"/>
              <a:gd name="connsiteX568" fmla="*/ 2442580 w 3589928"/>
              <a:gd name="connsiteY568" fmla="*/ 324795 h 1942250"/>
              <a:gd name="connsiteX569" fmla="*/ 2442581 w 3589928"/>
              <a:gd name="connsiteY569" fmla="*/ 324796 h 1942250"/>
              <a:gd name="connsiteX570" fmla="*/ 2474234 w 3589928"/>
              <a:gd name="connsiteY570" fmla="*/ 370589 h 1942250"/>
              <a:gd name="connsiteX571" fmla="*/ 2474277 w 3589928"/>
              <a:gd name="connsiteY571" fmla="*/ 374494 h 1942250"/>
              <a:gd name="connsiteX572" fmla="*/ 2474278 w 3589928"/>
              <a:gd name="connsiteY572" fmla="*/ 374496 h 1942250"/>
              <a:gd name="connsiteX573" fmla="*/ 2474279 w 3589928"/>
              <a:gd name="connsiteY573" fmla="*/ 374497 h 1942250"/>
              <a:gd name="connsiteX574" fmla="*/ 2482648 w 3589928"/>
              <a:gd name="connsiteY574" fmla="*/ 386185 h 1942250"/>
              <a:gd name="connsiteX575" fmla="*/ 2474280 w 3589928"/>
              <a:gd name="connsiteY575" fmla="*/ 374497 h 1942250"/>
              <a:gd name="connsiteX576" fmla="*/ 2474237 w 3589928"/>
              <a:gd name="connsiteY576" fmla="*/ 370593 h 1942250"/>
              <a:gd name="connsiteX577" fmla="*/ 2490675 w 3589928"/>
              <a:gd name="connsiteY577" fmla="*/ 394376 h 1942250"/>
              <a:gd name="connsiteX578" fmla="*/ 2490676 w 3589928"/>
              <a:gd name="connsiteY578" fmla="*/ 394377 h 1942250"/>
              <a:gd name="connsiteX579" fmla="*/ 2490676 w 3589928"/>
              <a:gd name="connsiteY579" fmla="*/ 394378 h 1942250"/>
              <a:gd name="connsiteX580" fmla="*/ 2490677 w 3589928"/>
              <a:gd name="connsiteY580" fmla="*/ 394379 h 1942250"/>
              <a:gd name="connsiteX581" fmla="*/ 2490462 w 3589928"/>
              <a:gd name="connsiteY581" fmla="*/ 397098 h 1942250"/>
              <a:gd name="connsiteX582" fmla="*/ 2490461 w 3589928"/>
              <a:gd name="connsiteY582" fmla="*/ 397100 h 1942250"/>
              <a:gd name="connsiteX583" fmla="*/ 2490463 w 3589928"/>
              <a:gd name="connsiteY583" fmla="*/ 397102 h 1942250"/>
              <a:gd name="connsiteX584" fmla="*/ 2490462 w 3589928"/>
              <a:gd name="connsiteY584" fmla="*/ 397100 h 1942250"/>
              <a:gd name="connsiteX585" fmla="*/ 2490464 w 3589928"/>
              <a:gd name="connsiteY585" fmla="*/ 397101 h 1942250"/>
              <a:gd name="connsiteX586" fmla="*/ 2490679 w 3589928"/>
              <a:gd name="connsiteY586" fmla="*/ 394380 h 1942250"/>
              <a:gd name="connsiteX587" fmla="*/ 2509773 w 3589928"/>
              <a:gd name="connsiteY587" fmla="*/ 422005 h 1942250"/>
              <a:gd name="connsiteX588" fmla="*/ 2509695 w 3589928"/>
              <a:gd name="connsiteY588" fmla="*/ 423962 h 1942250"/>
              <a:gd name="connsiteX589" fmla="*/ 2509694 w 3589928"/>
              <a:gd name="connsiteY589" fmla="*/ 423960 h 1942250"/>
              <a:gd name="connsiteX590" fmla="*/ 2490464 w 3589928"/>
              <a:gd name="connsiteY590" fmla="*/ 397101 h 1942250"/>
              <a:gd name="connsiteX591" fmla="*/ 2490465 w 3589928"/>
              <a:gd name="connsiteY591" fmla="*/ 397102 h 1942250"/>
              <a:gd name="connsiteX592" fmla="*/ 2509692 w 3589928"/>
              <a:gd name="connsiteY592" fmla="*/ 423961 h 1942250"/>
              <a:gd name="connsiteX593" fmla="*/ 2509694 w 3589928"/>
              <a:gd name="connsiteY593" fmla="*/ 423960 h 1942250"/>
              <a:gd name="connsiteX594" fmla="*/ 2509693 w 3589928"/>
              <a:gd name="connsiteY594" fmla="*/ 423961 h 1942250"/>
              <a:gd name="connsiteX595" fmla="*/ 2713586 w 3589928"/>
              <a:gd name="connsiteY595" fmla="*/ 708723 h 1942250"/>
              <a:gd name="connsiteX596" fmla="*/ 2713590 w 3589928"/>
              <a:gd name="connsiteY596" fmla="*/ 708725 h 1942250"/>
              <a:gd name="connsiteX597" fmla="*/ 2940580 w 3589928"/>
              <a:gd name="connsiteY597" fmla="*/ 1025748 h 1942250"/>
              <a:gd name="connsiteX598" fmla="*/ 2309551 w 3589928"/>
              <a:gd name="connsiteY598" fmla="*/ 604591 h 1942250"/>
              <a:gd name="connsiteX599" fmla="*/ 2235578 w 3589928"/>
              <a:gd name="connsiteY599" fmla="*/ 555221 h 1942250"/>
              <a:gd name="connsiteX600" fmla="*/ 2238615 w 3589928"/>
              <a:gd name="connsiteY600" fmla="*/ 550672 h 1942250"/>
              <a:gd name="connsiteX601" fmla="*/ 2223090 w 3589928"/>
              <a:gd name="connsiteY601" fmla="*/ 546886 h 1942250"/>
              <a:gd name="connsiteX602" fmla="*/ 2223088 w 3589928"/>
              <a:gd name="connsiteY602" fmla="*/ 546885 h 1942250"/>
              <a:gd name="connsiteX603" fmla="*/ 2079449 w 3589928"/>
              <a:gd name="connsiteY603" fmla="*/ 511865 h 1942250"/>
              <a:gd name="connsiteX604" fmla="*/ 2079447 w 3589928"/>
              <a:gd name="connsiteY604" fmla="*/ 511866 h 1942250"/>
              <a:gd name="connsiteX605" fmla="*/ 1983818 w 3589928"/>
              <a:gd name="connsiteY605" fmla="*/ 488550 h 1942250"/>
              <a:gd name="connsiteX606" fmla="*/ 1983816 w 3589928"/>
              <a:gd name="connsiteY606" fmla="*/ 488549 h 1942250"/>
              <a:gd name="connsiteX607" fmla="*/ 1814719 w 3589928"/>
              <a:gd name="connsiteY607" fmla="*/ 488550 h 1942250"/>
              <a:gd name="connsiteX608" fmla="*/ 1828321 w 3589928"/>
              <a:gd name="connsiteY608" fmla="*/ 470424 h 1942250"/>
              <a:gd name="connsiteX609" fmla="*/ 1814718 w 3589928"/>
              <a:gd name="connsiteY609" fmla="*/ 488548 h 1942250"/>
              <a:gd name="connsiteX610" fmla="*/ 1783911 w 3589928"/>
              <a:gd name="connsiteY610" fmla="*/ 488549 h 1942250"/>
              <a:gd name="connsiteX611" fmla="*/ 1783913 w 3589928"/>
              <a:gd name="connsiteY611" fmla="*/ 488550 h 1942250"/>
              <a:gd name="connsiteX612" fmla="*/ 1742730 w 3589928"/>
              <a:gd name="connsiteY612" fmla="*/ 488549 h 1942250"/>
              <a:gd name="connsiteX613" fmla="*/ 1742727 w 3589928"/>
              <a:gd name="connsiteY613" fmla="*/ 488549 h 1942250"/>
              <a:gd name="connsiteX614" fmla="*/ 1715270 w 3589928"/>
              <a:gd name="connsiteY614" fmla="*/ 526865 h 1942250"/>
              <a:gd name="connsiteX615" fmla="*/ 1715273 w 3589928"/>
              <a:gd name="connsiteY615" fmla="*/ 526864 h 1942250"/>
              <a:gd name="connsiteX616" fmla="*/ 1692313 w 3589928"/>
              <a:gd name="connsiteY616" fmla="*/ 558902 h 1942250"/>
              <a:gd name="connsiteX617" fmla="*/ 1674343 w 3589928"/>
              <a:gd name="connsiteY617" fmla="*/ 560923 h 1942250"/>
              <a:gd name="connsiteX618" fmla="*/ 1682446 w 3589928"/>
              <a:gd name="connsiteY618" fmla="*/ 530172 h 1942250"/>
              <a:gd name="connsiteX619" fmla="*/ 1693756 w 3589928"/>
              <a:gd name="connsiteY619" fmla="*/ 528127 h 1942250"/>
              <a:gd name="connsiteX620" fmla="*/ 1693753 w 3589928"/>
              <a:gd name="connsiteY620" fmla="*/ 528127 h 1942250"/>
              <a:gd name="connsiteX621" fmla="*/ 1682445 w 3589928"/>
              <a:gd name="connsiteY621" fmla="*/ 530171 h 1942250"/>
              <a:gd name="connsiteX622" fmla="*/ 1682446 w 3589928"/>
              <a:gd name="connsiteY622" fmla="*/ 530172 h 1942250"/>
              <a:gd name="connsiteX623" fmla="*/ 1682443 w 3589928"/>
              <a:gd name="connsiteY623" fmla="*/ 530172 h 1942250"/>
              <a:gd name="connsiteX624" fmla="*/ 1674342 w 3589928"/>
              <a:gd name="connsiteY624" fmla="*/ 560923 h 1942250"/>
              <a:gd name="connsiteX625" fmla="*/ 1629911 w 3589928"/>
              <a:gd name="connsiteY625" fmla="*/ 565920 h 1942250"/>
              <a:gd name="connsiteX626" fmla="*/ 1619978 w 3589928"/>
              <a:gd name="connsiteY626" fmla="*/ 565051 h 1942250"/>
              <a:gd name="connsiteX627" fmla="*/ 1619977 w 3589928"/>
              <a:gd name="connsiteY627" fmla="*/ 565051 h 1942250"/>
              <a:gd name="connsiteX628" fmla="*/ 1619976 w 3589928"/>
              <a:gd name="connsiteY628" fmla="*/ 565051 h 1942250"/>
              <a:gd name="connsiteX629" fmla="*/ 1614234 w 3589928"/>
              <a:gd name="connsiteY629" fmla="*/ 586003 h 1942250"/>
              <a:gd name="connsiteX630" fmla="*/ 1614236 w 3589928"/>
              <a:gd name="connsiteY630" fmla="*/ 586004 h 1942250"/>
              <a:gd name="connsiteX631" fmla="*/ 1619977 w 3589928"/>
              <a:gd name="connsiteY631" fmla="*/ 565052 h 1942250"/>
              <a:gd name="connsiteX632" fmla="*/ 1629913 w 3589928"/>
              <a:gd name="connsiteY632" fmla="*/ 565921 h 1942250"/>
              <a:gd name="connsiteX633" fmla="*/ 1674343 w 3589928"/>
              <a:gd name="connsiteY633" fmla="*/ 560924 h 1942250"/>
              <a:gd name="connsiteX634" fmla="*/ 1692311 w 3589928"/>
              <a:gd name="connsiteY634" fmla="*/ 558903 h 1942250"/>
              <a:gd name="connsiteX635" fmla="*/ 1664739 w 3589928"/>
              <a:gd name="connsiteY635" fmla="*/ 597378 h 1942250"/>
              <a:gd name="connsiteX636" fmla="*/ 1664737 w 3589928"/>
              <a:gd name="connsiteY636" fmla="*/ 597380 h 1942250"/>
              <a:gd name="connsiteX637" fmla="*/ 1654574 w 3589928"/>
              <a:gd name="connsiteY637" fmla="*/ 611563 h 1942250"/>
              <a:gd name="connsiteX638" fmla="*/ 1654573 w 3589928"/>
              <a:gd name="connsiteY638" fmla="*/ 611562 h 1942250"/>
              <a:gd name="connsiteX639" fmla="*/ 1584593 w 3589928"/>
              <a:gd name="connsiteY639" fmla="*/ 709212 h 1942250"/>
              <a:gd name="connsiteX640" fmla="*/ 1551142 w 3589928"/>
              <a:gd name="connsiteY640" fmla="*/ 740363 h 1942250"/>
              <a:gd name="connsiteX641" fmla="*/ 1537530 w 3589928"/>
              <a:gd name="connsiteY641" fmla="*/ 745421 h 1942250"/>
              <a:gd name="connsiteX642" fmla="*/ 1537525 w 3589928"/>
              <a:gd name="connsiteY642" fmla="*/ 745425 h 1942250"/>
              <a:gd name="connsiteX643" fmla="*/ 1537521 w 3589928"/>
              <a:gd name="connsiteY643" fmla="*/ 745427 h 1942250"/>
              <a:gd name="connsiteX644" fmla="*/ 1534992 w 3589928"/>
              <a:gd name="connsiteY644" fmla="*/ 747600 h 1942250"/>
              <a:gd name="connsiteX645" fmla="*/ 1447581 w 3589928"/>
              <a:gd name="connsiteY645" fmla="*/ 758602 h 1942250"/>
              <a:gd name="connsiteX646" fmla="*/ 1407433 w 3589928"/>
              <a:gd name="connsiteY646" fmla="*/ 747600 h 1942250"/>
              <a:gd name="connsiteX647" fmla="*/ 1366611 w 3589928"/>
              <a:gd name="connsiteY647" fmla="*/ 727033 h 1942250"/>
              <a:gd name="connsiteX648" fmla="*/ 1341427 w 3589928"/>
              <a:gd name="connsiteY648" fmla="*/ 697740 h 1942250"/>
              <a:gd name="connsiteX649" fmla="*/ 1341428 w 3589928"/>
              <a:gd name="connsiteY649" fmla="*/ 697738 h 1942250"/>
              <a:gd name="connsiteX650" fmla="*/ 1337845 w 3589928"/>
              <a:gd name="connsiteY650" fmla="*/ 693571 h 1942250"/>
              <a:gd name="connsiteX651" fmla="*/ 1326843 w 3589928"/>
              <a:gd name="connsiteY651" fmla="*/ 606161 h 1942250"/>
              <a:gd name="connsiteX652" fmla="*/ 1363251 w 3589928"/>
              <a:gd name="connsiteY652" fmla="*/ 473309 h 1942250"/>
              <a:gd name="connsiteX653" fmla="*/ 1375503 w 3589928"/>
              <a:gd name="connsiteY653" fmla="*/ 456985 h 1942250"/>
              <a:gd name="connsiteX654" fmla="*/ 1375502 w 3589928"/>
              <a:gd name="connsiteY654" fmla="*/ 456984 h 1942250"/>
              <a:gd name="connsiteX655" fmla="*/ 1375503 w 3589928"/>
              <a:gd name="connsiteY655" fmla="*/ 456983 h 1942250"/>
              <a:gd name="connsiteX656" fmla="*/ 1368983 w 3589928"/>
              <a:gd name="connsiteY656" fmla="*/ 452397 h 1942250"/>
              <a:gd name="connsiteX657" fmla="*/ 1374070 w 3589928"/>
              <a:gd name="connsiteY657" fmla="*/ 433833 h 1942250"/>
              <a:gd name="connsiteX658" fmla="*/ 1374069 w 3589928"/>
              <a:gd name="connsiteY658" fmla="*/ 433833 h 1942250"/>
              <a:gd name="connsiteX659" fmla="*/ 1419080 w 3589928"/>
              <a:gd name="connsiteY659" fmla="*/ 269585 h 1942250"/>
              <a:gd name="connsiteX660" fmla="*/ 1424688 w 3589928"/>
              <a:gd name="connsiteY660" fmla="*/ 258454 h 1942250"/>
              <a:gd name="connsiteX661" fmla="*/ 1425745 w 3589928"/>
              <a:gd name="connsiteY661" fmla="*/ 258351 h 1942250"/>
              <a:gd name="connsiteX662" fmla="*/ 1425858 w 3589928"/>
              <a:gd name="connsiteY662" fmla="*/ 258341 h 1942250"/>
              <a:gd name="connsiteX663" fmla="*/ 1421068 w 3589928"/>
              <a:gd name="connsiteY663" fmla="*/ 267925 h 1942250"/>
              <a:gd name="connsiteX664" fmla="*/ 1417897 w 3589928"/>
              <a:gd name="connsiteY664" fmla="*/ 313525 h 1942250"/>
              <a:gd name="connsiteX665" fmla="*/ 1423285 w 3589928"/>
              <a:gd name="connsiteY665" fmla="*/ 354805 h 1942250"/>
              <a:gd name="connsiteX666" fmla="*/ 1432321 w 3589928"/>
              <a:gd name="connsiteY666" fmla="*/ 381273 h 1942250"/>
              <a:gd name="connsiteX667" fmla="*/ 1432323 w 3589928"/>
              <a:gd name="connsiteY667" fmla="*/ 381272 h 1942250"/>
              <a:gd name="connsiteX668" fmla="*/ 1423287 w 3589928"/>
              <a:gd name="connsiteY668" fmla="*/ 354805 h 1942250"/>
              <a:gd name="connsiteX669" fmla="*/ 1417899 w 3589928"/>
              <a:gd name="connsiteY669" fmla="*/ 313525 h 1942250"/>
              <a:gd name="connsiteX670" fmla="*/ 1421069 w 3589928"/>
              <a:gd name="connsiteY670" fmla="*/ 267926 h 1942250"/>
              <a:gd name="connsiteX671" fmla="*/ 1425860 w 3589928"/>
              <a:gd name="connsiteY671" fmla="*/ 258341 h 1942250"/>
              <a:gd name="connsiteX672" fmla="*/ 1471779 w 3589928"/>
              <a:gd name="connsiteY672" fmla="*/ 253871 h 1942250"/>
              <a:gd name="connsiteX673" fmla="*/ 1471779 w 3589928"/>
              <a:gd name="connsiteY673" fmla="*/ 253870 h 1942250"/>
              <a:gd name="connsiteX674" fmla="*/ 1425859 w 3589928"/>
              <a:gd name="connsiteY674" fmla="*/ 258340 h 1942250"/>
              <a:gd name="connsiteX675" fmla="*/ 1425858 w 3589928"/>
              <a:gd name="connsiteY675" fmla="*/ 258341 h 1942250"/>
              <a:gd name="connsiteX676" fmla="*/ 1425857 w 3589928"/>
              <a:gd name="connsiteY676" fmla="*/ 258340 h 1942250"/>
              <a:gd name="connsiteX677" fmla="*/ 1425745 w 3589928"/>
              <a:gd name="connsiteY677" fmla="*/ 258351 h 1942250"/>
              <a:gd name="connsiteX678" fmla="*/ 1424689 w 3589928"/>
              <a:gd name="connsiteY678" fmla="*/ 258454 h 1942250"/>
              <a:gd name="connsiteX679" fmla="*/ 1439647 w 3589928"/>
              <a:gd name="connsiteY679" fmla="*/ 228764 h 1942250"/>
              <a:gd name="connsiteX680" fmla="*/ 1470549 w 3589928"/>
              <a:gd name="connsiteY680" fmla="*/ 202195 h 1942250"/>
              <a:gd name="connsiteX681" fmla="*/ 1470583 w 3589928"/>
              <a:gd name="connsiteY681" fmla="*/ 202165 h 1942250"/>
              <a:gd name="connsiteX682" fmla="*/ 1470616 w 3589928"/>
              <a:gd name="connsiteY682" fmla="*/ 202137 h 1942250"/>
              <a:gd name="connsiteX683" fmla="*/ 1473883 w 3589928"/>
              <a:gd name="connsiteY683" fmla="*/ 199255 h 1942250"/>
              <a:gd name="connsiteX684" fmla="*/ 1517141 w 3589928"/>
              <a:gd name="connsiteY684" fmla="*/ 184486 h 1942250"/>
              <a:gd name="connsiteX685" fmla="*/ 1592182 w 3589928"/>
              <a:gd name="connsiteY685" fmla="*/ 174692 h 1942250"/>
              <a:gd name="connsiteX686" fmla="*/ 1577630 w 3589928"/>
              <a:gd name="connsiteY686" fmla="*/ 187656 h 1942250"/>
              <a:gd name="connsiteX687" fmla="*/ 1575280 w 3589928"/>
              <a:gd name="connsiteY687" fmla="*/ 190787 h 1942250"/>
              <a:gd name="connsiteX688" fmla="*/ 1577630 w 3589928"/>
              <a:gd name="connsiteY688" fmla="*/ 187657 h 1942250"/>
              <a:gd name="connsiteX689" fmla="*/ 1592182 w 3589928"/>
              <a:gd name="connsiteY689" fmla="*/ 174692 h 1942250"/>
              <a:gd name="connsiteX690" fmla="*/ 1723581 w 3589928"/>
              <a:gd name="connsiteY690" fmla="*/ 157542 h 1942250"/>
              <a:gd name="connsiteX691" fmla="*/ 1730926 w 3589928"/>
              <a:gd name="connsiteY691" fmla="*/ 165920 h 1942250"/>
              <a:gd name="connsiteX692" fmla="*/ 1736319 w 3589928"/>
              <a:gd name="connsiteY692" fmla="*/ 181378 h 1942250"/>
              <a:gd name="connsiteX693" fmla="*/ 1671943 w 3589928"/>
              <a:gd name="connsiteY693" fmla="*/ 188618 h 1942250"/>
              <a:gd name="connsiteX694" fmla="*/ 1660984 w 3589928"/>
              <a:gd name="connsiteY694" fmla="*/ 189851 h 1942250"/>
              <a:gd name="connsiteX695" fmla="*/ 1664847 w 3589928"/>
              <a:gd name="connsiteY695" fmla="*/ 188415 h 1942250"/>
              <a:gd name="connsiteX696" fmla="*/ 1660983 w 3589928"/>
              <a:gd name="connsiteY696" fmla="*/ 189851 h 1942250"/>
              <a:gd name="connsiteX697" fmla="*/ 1591973 w 3589928"/>
              <a:gd name="connsiteY697" fmla="*/ 197613 h 1942250"/>
              <a:gd name="connsiteX698" fmla="*/ 1591972 w 3589928"/>
              <a:gd name="connsiteY698" fmla="*/ 197614 h 1942250"/>
              <a:gd name="connsiteX699" fmla="*/ 1660983 w 3589928"/>
              <a:gd name="connsiteY699" fmla="*/ 189851 h 1942250"/>
              <a:gd name="connsiteX700" fmla="*/ 1657718 w 3589928"/>
              <a:gd name="connsiteY700" fmla="*/ 191065 h 1942250"/>
              <a:gd name="connsiteX701" fmla="*/ 1660983 w 3589928"/>
              <a:gd name="connsiteY701" fmla="*/ 189851 h 1942250"/>
              <a:gd name="connsiteX702" fmla="*/ 1660984 w 3589928"/>
              <a:gd name="connsiteY702" fmla="*/ 189851 h 1942250"/>
              <a:gd name="connsiteX703" fmla="*/ 1671942 w 3589928"/>
              <a:gd name="connsiteY703" fmla="*/ 188619 h 1942250"/>
              <a:gd name="connsiteX704" fmla="*/ 1708957 w 3589928"/>
              <a:gd name="connsiteY704" fmla="*/ 189678 h 1942250"/>
              <a:gd name="connsiteX705" fmla="*/ 1744843 w 3589928"/>
              <a:gd name="connsiteY705" fmla="*/ 205815 h 1942250"/>
              <a:gd name="connsiteX706" fmla="*/ 1748640 w 3589928"/>
              <a:gd name="connsiteY706" fmla="*/ 216702 h 1942250"/>
              <a:gd name="connsiteX707" fmla="*/ 1748641 w 3589928"/>
              <a:gd name="connsiteY707" fmla="*/ 216701 h 1942250"/>
              <a:gd name="connsiteX708" fmla="*/ 1748641 w 3589928"/>
              <a:gd name="connsiteY708" fmla="*/ 216702 h 1942250"/>
              <a:gd name="connsiteX709" fmla="*/ 1749334 w 3589928"/>
              <a:gd name="connsiteY709" fmla="*/ 218689 h 1942250"/>
              <a:gd name="connsiteX710" fmla="*/ 1749335 w 3589928"/>
              <a:gd name="connsiteY710" fmla="*/ 218689 h 1942250"/>
              <a:gd name="connsiteX711" fmla="*/ 1748641 w 3589928"/>
              <a:gd name="connsiteY711" fmla="*/ 216702 h 1942250"/>
              <a:gd name="connsiteX712" fmla="*/ 1762194 w 3589928"/>
              <a:gd name="connsiteY712" fmla="*/ 216701 h 1942250"/>
              <a:gd name="connsiteX713" fmla="*/ 1772492 w 3589928"/>
              <a:gd name="connsiteY713" fmla="*/ 216701 h 1942250"/>
              <a:gd name="connsiteX714" fmla="*/ 1770521 w 3589928"/>
              <a:gd name="connsiteY714" fmla="*/ 218689 h 1942250"/>
              <a:gd name="connsiteX715" fmla="*/ 1770522 w 3589928"/>
              <a:gd name="connsiteY715" fmla="*/ 218689 h 1942250"/>
              <a:gd name="connsiteX716" fmla="*/ 1772493 w 3589928"/>
              <a:gd name="connsiteY716" fmla="*/ 216701 h 1942250"/>
              <a:gd name="connsiteX717" fmla="*/ 1777305 w 3589928"/>
              <a:gd name="connsiteY717" fmla="*/ 216702 h 1942250"/>
              <a:gd name="connsiteX718" fmla="*/ 1777306 w 3589928"/>
              <a:gd name="connsiteY718" fmla="*/ 216701 h 1942250"/>
              <a:gd name="connsiteX719" fmla="*/ 1782544 w 3589928"/>
              <a:gd name="connsiteY719" fmla="*/ 206568 h 1942250"/>
              <a:gd name="connsiteX720" fmla="*/ 1804797 w 3589928"/>
              <a:gd name="connsiteY720" fmla="*/ 184132 h 1942250"/>
              <a:gd name="connsiteX721" fmla="*/ 1782545 w 3589928"/>
              <a:gd name="connsiteY721" fmla="*/ 206567 h 1942250"/>
              <a:gd name="connsiteX722" fmla="*/ 1795602 w 3589928"/>
              <a:gd name="connsiteY722" fmla="*/ 181311 h 1942250"/>
              <a:gd name="connsiteX723" fmla="*/ 1804656 w 3589928"/>
              <a:gd name="connsiteY723" fmla="*/ 173692 h 1942250"/>
              <a:gd name="connsiteX724" fmla="*/ 1811980 w 3589928"/>
              <a:gd name="connsiteY724" fmla="*/ 167526 h 1942250"/>
              <a:gd name="connsiteX725" fmla="*/ 1797118 w 3589928"/>
              <a:gd name="connsiteY725" fmla="*/ 156371 h 1942250"/>
              <a:gd name="connsiteX726" fmla="*/ 1784943 w 3589928"/>
              <a:gd name="connsiteY726" fmla="*/ 150571 h 1942250"/>
              <a:gd name="connsiteX727" fmla="*/ 1783233 w 3589928"/>
              <a:gd name="connsiteY727" fmla="*/ 149757 h 1942250"/>
              <a:gd name="connsiteX728" fmla="*/ 1863188 w 3589928"/>
              <a:gd name="connsiteY728" fmla="*/ 139321 h 1942250"/>
              <a:gd name="connsiteX729" fmla="*/ 1869618 w 3589928"/>
              <a:gd name="connsiteY729" fmla="*/ 139768 h 1942250"/>
              <a:gd name="connsiteX730" fmla="*/ 1869621 w 3589928"/>
              <a:gd name="connsiteY730" fmla="*/ 139768 h 1942250"/>
              <a:gd name="connsiteX731" fmla="*/ 2965089 w 3589928"/>
              <a:gd name="connsiteY731" fmla="*/ 4118 h 1942250"/>
              <a:gd name="connsiteX732" fmla="*/ 3589928 w 3589928"/>
              <a:gd name="connsiteY732" fmla="*/ 939494 h 1942250"/>
              <a:gd name="connsiteX733" fmla="*/ 3155551 w 3589928"/>
              <a:gd name="connsiteY733" fmla="*/ 1229662 h 1942250"/>
              <a:gd name="connsiteX734" fmla="*/ 3115985 w 3589928"/>
              <a:gd name="connsiteY734" fmla="*/ 1183025 h 1942250"/>
              <a:gd name="connsiteX735" fmla="*/ 2524895 w 3589928"/>
              <a:gd name="connsiteY735" fmla="*/ 298171 h 1942250"/>
              <a:gd name="connsiteX736" fmla="*/ 624841 w 3589928"/>
              <a:gd name="connsiteY736" fmla="*/ 0 h 1942250"/>
              <a:gd name="connsiteX737" fmla="*/ 1065034 w 3589928"/>
              <a:gd name="connsiteY737" fmla="*/ 294051 h 1942250"/>
              <a:gd name="connsiteX738" fmla="*/ 440196 w 3589928"/>
              <a:gd name="connsiteY738" fmla="*/ 1229428 h 1942250"/>
              <a:gd name="connsiteX739" fmla="*/ 0 w 3589928"/>
              <a:gd name="connsiteY739" fmla="*/ 935375 h 194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</a:cxnLst>
            <a:rect l="l" t="t" r="r" b="b"/>
            <a:pathLst>
              <a:path w="3589928" h="1942250">
                <a:moveTo>
                  <a:pt x="1951162" y="1677139"/>
                </a:moveTo>
                <a:lnTo>
                  <a:pt x="1951393" y="1678034"/>
                </a:lnTo>
                <a:lnTo>
                  <a:pt x="1948132" y="1705327"/>
                </a:lnTo>
                <a:lnTo>
                  <a:pt x="1948709" y="1699966"/>
                </a:lnTo>
                <a:lnTo>
                  <a:pt x="1946997" y="1714247"/>
                </a:lnTo>
                <a:lnTo>
                  <a:pt x="1950067" y="1685679"/>
                </a:lnTo>
                <a:lnTo>
                  <a:pt x="1950194" y="1686149"/>
                </a:lnTo>
                <a:close/>
                <a:moveTo>
                  <a:pt x="1799409" y="1554892"/>
                </a:moveTo>
                <a:lnTo>
                  <a:pt x="1818290" y="1557092"/>
                </a:lnTo>
                <a:lnTo>
                  <a:pt x="1807785" y="1569079"/>
                </a:lnTo>
                <a:lnTo>
                  <a:pt x="1808145" y="1569020"/>
                </a:lnTo>
                <a:lnTo>
                  <a:pt x="1818348" y="1557376"/>
                </a:lnTo>
                <a:lnTo>
                  <a:pt x="1842334" y="1560170"/>
                </a:lnTo>
                <a:lnTo>
                  <a:pt x="1863371" y="1572019"/>
                </a:lnTo>
                <a:lnTo>
                  <a:pt x="1863376" y="1572020"/>
                </a:lnTo>
                <a:lnTo>
                  <a:pt x="1863375" y="1572021"/>
                </a:lnTo>
                <a:lnTo>
                  <a:pt x="1881222" y="1582074"/>
                </a:lnTo>
                <a:lnTo>
                  <a:pt x="1911947" y="1608693"/>
                </a:lnTo>
                <a:lnTo>
                  <a:pt x="1925753" y="1626623"/>
                </a:lnTo>
                <a:lnTo>
                  <a:pt x="1925362" y="1627242"/>
                </a:lnTo>
                <a:lnTo>
                  <a:pt x="1925428" y="1627330"/>
                </a:lnTo>
                <a:lnTo>
                  <a:pt x="1925594" y="1627065"/>
                </a:lnTo>
                <a:lnTo>
                  <a:pt x="1939064" y="1644618"/>
                </a:lnTo>
                <a:lnTo>
                  <a:pt x="1950064" y="1685641"/>
                </a:lnTo>
                <a:lnTo>
                  <a:pt x="1946993" y="1714208"/>
                </a:lnTo>
                <a:lnTo>
                  <a:pt x="1945134" y="1729706"/>
                </a:lnTo>
                <a:lnTo>
                  <a:pt x="1937045" y="1744162"/>
                </a:lnTo>
                <a:lnTo>
                  <a:pt x="1937050" y="1744166"/>
                </a:lnTo>
                <a:lnTo>
                  <a:pt x="1936477" y="1745176"/>
                </a:lnTo>
                <a:lnTo>
                  <a:pt x="1927718" y="1760829"/>
                </a:lnTo>
                <a:lnTo>
                  <a:pt x="1927969" y="1761001"/>
                </a:lnTo>
                <a:lnTo>
                  <a:pt x="1923859" y="1768281"/>
                </a:lnTo>
                <a:lnTo>
                  <a:pt x="1807959" y="1902757"/>
                </a:lnTo>
                <a:cubicBezTo>
                  <a:pt x="1767085" y="1950181"/>
                  <a:pt x="1695913" y="1955670"/>
                  <a:pt x="1648991" y="1915019"/>
                </a:cubicBezTo>
                <a:lnTo>
                  <a:pt x="1618264" y="1888399"/>
                </a:lnTo>
                <a:cubicBezTo>
                  <a:pt x="1583073" y="1857911"/>
                  <a:pt x="1571516" y="1810126"/>
                  <a:pt x="1585181" y="1768133"/>
                </a:cubicBezTo>
                <a:lnTo>
                  <a:pt x="1604361" y="1734152"/>
                </a:lnTo>
                <a:lnTo>
                  <a:pt x="1626207" y="1708805"/>
                </a:lnTo>
                <a:lnTo>
                  <a:pt x="1625851" y="1708580"/>
                </a:lnTo>
                <a:lnTo>
                  <a:pt x="1712621" y="1607905"/>
                </a:lnTo>
                <a:lnTo>
                  <a:pt x="1712353" y="1607628"/>
                </a:lnTo>
                <a:lnTo>
                  <a:pt x="1726985" y="1590649"/>
                </a:lnTo>
                <a:lnTo>
                  <a:pt x="1737186" y="1582703"/>
                </a:lnTo>
                <a:lnTo>
                  <a:pt x="1742584" y="1587460"/>
                </a:lnTo>
                <a:lnTo>
                  <a:pt x="1742734" y="1587359"/>
                </a:lnTo>
                <a:lnTo>
                  <a:pt x="1737127" y="1582418"/>
                </a:lnTo>
                <a:lnTo>
                  <a:pt x="1757677" y="1566412"/>
                </a:lnTo>
                <a:cubicBezTo>
                  <a:pt x="1770831" y="1559865"/>
                  <a:pt x="1785026" y="1556003"/>
                  <a:pt x="1799409" y="1554892"/>
                </a:cubicBezTo>
                <a:close/>
                <a:moveTo>
                  <a:pt x="1751577" y="1402419"/>
                </a:moveTo>
                <a:lnTo>
                  <a:pt x="1737605" y="1422791"/>
                </a:lnTo>
                <a:cubicBezTo>
                  <a:pt x="1719626" y="1449003"/>
                  <a:pt x="1713973" y="1480023"/>
                  <a:pt x="1719370" y="1508982"/>
                </a:cubicBezTo>
                <a:cubicBezTo>
                  <a:pt x="1713973" y="1480023"/>
                  <a:pt x="1719627" y="1449002"/>
                  <a:pt x="1737607" y="1422790"/>
                </a:cubicBezTo>
                <a:close/>
                <a:moveTo>
                  <a:pt x="1879120" y="1340760"/>
                </a:moveTo>
                <a:lnTo>
                  <a:pt x="1891734" y="1346123"/>
                </a:lnTo>
                <a:lnTo>
                  <a:pt x="1891734" y="1346122"/>
                </a:lnTo>
                <a:close/>
                <a:moveTo>
                  <a:pt x="1508214" y="1278347"/>
                </a:moveTo>
                <a:lnTo>
                  <a:pt x="1500802" y="1291495"/>
                </a:lnTo>
                <a:lnTo>
                  <a:pt x="1347803" y="1468557"/>
                </a:lnTo>
                <a:lnTo>
                  <a:pt x="1345253" y="1466943"/>
                </a:lnTo>
                <a:close/>
                <a:moveTo>
                  <a:pt x="1658039" y="1235113"/>
                </a:moveTo>
                <a:cubicBezTo>
                  <a:pt x="1687419" y="1232971"/>
                  <a:pt x="1717617" y="1242038"/>
                  <a:pt x="1741669" y="1262821"/>
                </a:cubicBezTo>
                <a:lnTo>
                  <a:pt x="1773168" y="1290040"/>
                </a:lnTo>
                <a:cubicBezTo>
                  <a:pt x="1785193" y="1300430"/>
                  <a:pt x="1794544" y="1312767"/>
                  <a:pt x="1801155" y="1326179"/>
                </a:cubicBezTo>
                <a:lnTo>
                  <a:pt x="1807920" y="1351107"/>
                </a:lnTo>
                <a:lnTo>
                  <a:pt x="1807920" y="1351108"/>
                </a:lnTo>
                <a:lnTo>
                  <a:pt x="1812711" y="1368766"/>
                </a:lnTo>
                <a:cubicBezTo>
                  <a:pt x="1814853" y="1398148"/>
                  <a:pt x="1805787" y="1428346"/>
                  <a:pt x="1785002" y="1452395"/>
                </a:cubicBezTo>
                <a:lnTo>
                  <a:pt x="1724623" y="1522275"/>
                </a:lnTo>
                <a:lnTo>
                  <a:pt x="1621301" y="1641849"/>
                </a:lnTo>
                <a:lnTo>
                  <a:pt x="1621303" y="1641849"/>
                </a:lnTo>
                <a:lnTo>
                  <a:pt x="1534828" y="1741924"/>
                </a:lnTo>
                <a:cubicBezTo>
                  <a:pt x="1493264" y="1790028"/>
                  <a:pt x="1420575" y="1795327"/>
                  <a:pt x="1372472" y="1753761"/>
                </a:cubicBezTo>
                <a:lnTo>
                  <a:pt x="1340974" y="1726543"/>
                </a:lnTo>
                <a:cubicBezTo>
                  <a:pt x="1292871" y="1684977"/>
                  <a:pt x="1287571" y="1612287"/>
                  <a:pt x="1329137" y="1564185"/>
                </a:cubicBezTo>
                <a:lnTo>
                  <a:pt x="1389136" y="1494748"/>
                </a:lnTo>
                <a:lnTo>
                  <a:pt x="1389133" y="1494747"/>
                </a:lnTo>
                <a:lnTo>
                  <a:pt x="1579312" y="1274658"/>
                </a:lnTo>
                <a:cubicBezTo>
                  <a:pt x="1600094" y="1250606"/>
                  <a:pt x="1628658" y="1237255"/>
                  <a:pt x="1658039" y="1235113"/>
                </a:cubicBezTo>
                <a:close/>
                <a:moveTo>
                  <a:pt x="3142004" y="1221976"/>
                </a:moveTo>
                <a:lnTo>
                  <a:pt x="3154535" y="1230340"/>
                </a:lnTo>
                <a:lnTo>
                  <a:pt x="3149733" y="1233546"/>
                </a:lnTo>
                <a:close/>
                <a:moveTo>
                  <a:pt x="3115985" y="1183026"/>
                </a:moveTo>
                <a:lnTo>
                  <a:pt x="3155551" y="1229662"/>
                </a:lnTo>
                <a:lnTo>
                  <a:pt x="3155550" y="1229661"/>
                </a:lnTo>
                <a:lnTo>
                  <a:pt x="3158201" y="1232786"/>
                </a:lnTo>
                <a:lnTo>
                  <a:pt x="3154535" y="1230340"/>
                </a:lnTo>
                <a:lnTo>
                  <a:pt x="3142005" y="1221975"/>
                </a:lnTo>
                <a:close/>
                <a:moveTo>
                  <a:pt x="1199433" y="1144050"/>
                </a:moveTo>
                <a:lnTo>
                  <a:pt x="1183648" y="1172046"/>
                </a:lnTo>
                <a:lnTo>
                  <a:pt x="1076156" y="1296443"/>
                </a:lnTo>
                <a:lnTo>
                  <a:pt x="1070725" y="1293001"/>
                </a:lnTo>
                <a:close/>
                <a:moveTo>
                  <a:pt x="2270850" y="1107160"/>
                </a:moveTo>
                <a:lnTo>
                  <a:pt x="2200352" y="1218425"/>
                </a:lnTo>
                <a:lnTo>
                  <a:pt x="2200352" y="1218427"/>
                </a:lnTo>
                <a:close/>
                <a:moveTo>
                  <a:pt x="1373834" y="1074212"/>
                </a:moveTo>
                <a:cubicBezTo>
                  <a:pt x="1403215" y="1072068"/>
                  <a:pt x="1433413" y="1081136"/>
                  <a:pt x="1457465" y="1101919"/>
                </a:cubicBezTo>
                <a:lnTo>
                  <a:pt x="1488963" y="1129137"/>
                </a:lnTo>
                <a:cubicBezTo>
                  <a:pt x="1525041" y="1160311"/>
                  <a:pt x="1537040" y="1208991"/>
                  <a:pt x="1523250" y="1251677"/>
                </a:cubicBezTo>
                <a:lnTo>
                  <a:pt x="1508213" y="1278347"/>
                </a:lnTo>
                <a:lnTo>
                  <a:pt x="1345251" y="1466940"/>
                </a:lnTo>
                <a:lnTo>
                  <a:pt x="1345253" y="1466941"/>
                </a:lnTo>
                <a:lnTo>
                  <a:pt x="1345250" y="1466943"/>
                </a:lnTo>
                <a:lnTo>
                  <a:pt x="1347800" y="1468558"/>
                </a:lnTo>
                <a:lnTo>
                  <a:pt x="1286993" y="1538927"/>
                </a:lnTo>
                <a:lnTo>
                  <a:pt x="1286986" y="1538938"/>
                </a:lnTo>
                <a:lnTo>
                  <a:pt x="1272631" y="1555553"/>
                </a:lnTo>
                <a:cubicBezTo>
                  <a:pt x="1231066" y="1603655"/>
                  <a:pt x="1158378" y="1608954"/>
                  <a:pt x="1110275" y="1567390"/>
                </a:cubicBezTo>
                <a:lnTo>
                  <a:pt x="1078775" y="1540171"/>
                </a:lnTo>
                <a:cubicBezTo>
                  <a:pt x="1030672" y="1498606"/>
                  <a:pt x="1025373" y="1425915"/>
                  <a:pt x="1066937" y="1377814"/>
                </a:cubicBezTo>
                <a:lnTo>
                  <a:pt x="1115636" y="1321458"/>
                </a:lnTo>
                <a:lnTo>
                  <a:pt x="1115632" y="1321456"/>
                </a:lnTo>
                <a:lnTo>
                  <a:pt x="1295107" y="1113753"/>
                </a:lnTo>
                <a:cubicBezTo>
                  <a:pt x="1315890" y="1089704"/>
                  <a:pt x="1344453" y="1076352"/>
                  <a:pt x="1373834" y="1074212"/>
                </a:cubicBezTo>
                <a:close/>
                <a:moveTo>
                  <a:pt x="2199591" y="958063"/>
                </a:moveTo>
                <a:lnTo>
                  <a:pt x="2199590" y="958064"/>
                </a:lnTo>
                <a:lnTo>
                  <a:pt x="2187428" y="962870"/>
                </a:lnTo>
                <a:lnTo>
                  <a:pt x="2167951" y="981773"/>
                </a:lnTo>
                <a:lnTo>
                  <a:pt x="2187430" y="962871"/>
                </a:lnTo>
                <a:lnTo>
                  <a:pt x="2199591" y="958065"/>
                </a:lnTo>
                <a:lnTo>
                  <a:pt x="2202267" y="959660"/>
                </a:lnTo>
                <a:lnTo>
                  <a:pt x="2202265" y="959660"/>
                </a:lnTo>
                <a:lnTo>
                  <a:pt x="2230945" y="976757"/>
                </a:lnTo>
                <a:lnTo>
                  <a:pt x="2230955" y="976763"/>
                </a:lnTo>
                <a:lnTo>
                  <a:pt x="2230961" y="976766"/>
                </a:lnTo>
                <a:lnTo>
                  <a:pt x="2318375" y="1032153"/>
                </a:lnTo>
                <a:lnTo>
                  <a:pt x="2230967" y="976769"/>
                </a:lnTo>
                <a:lnTo>
                  <a:pt x="2230961" y="976766"/>
                </a:lnTo>
                <a:lnTo>
                  <a:pt x="2230956" y="976762"/>
                </a:lnTo>
                <a:lnTo>
                  <a:pt x="2230945" y="976757"/>
                </a:lnTo>
                <a:lnTo>
                  <a:pt x="2230942" y="976755"/>
                </a:lnTo>
                <a:lnTo>
                  <a:pt x="2202265" y="959658"/>
                </a:lnTo>
                <a:lnTo>
                  <a:pt x="2202896" y="958983"/>
                </a:lnTo>
                <a:lnTo>
                  <a:pt x="2202894" y="958983"/>
                </a:lnTo>
                <a:lnTo>
                  <a:pt x="2202265" y="959658"/>
                </a:lnTo>
                <a:close/>
                <a:moveTo>
                  <a:pt x="2206177" y="955461"/>
                </a:moveTo>
                <a:lnTo>
                  <a:pt x="2202895" y="958982"/>
                </a:lnTo>
                <a:lnTo>
                  <a:pt x="2206178" y="955462"/>
                </a:lnTo>
                <a:close/>
                <a:moveTo>
                  <a:pt x="1056675" y="954763"/>
                </a:moveTo>
                <a:cubicBezTo>
                  <a:pt x="1086056" y="952619"/>
                  <a:pt x="1116255" y="961686"/>
                  <a:pt x="1140307" y="982469"/>
                </a:cubicBezTo>
                <a:lnTo>
                  <a:pt x="1171805" y="1009687"/>
                </a:lnTo>
                <a:cubicBezTo>
                  <a:pt x="1207883" y="1040862"/>
                  <a:pt x="1219883" y="1089544"/>
                  <a:pt x="1206091" y="1132230"/>
                </a:cubicBezTo>
                <a:lnTo>
                  <a:pt x="1199426" y="1144051"/>
                </a:lnTo>
                <a:lnTo>
                  <a:pt x="1070722" y="1292998"/>
                </a:lnTo>
                <a:lnTo>
                  <a:pt x="1070725" y="1293000"/>
                </a:lnTo>
                <a:lnTo>
                  <a:pt x="1070723" y="1293002"/>
                </a:lnTo>
                <a:lnTo>
                  <a:pt x="1076150" y="1296440"/>
                </a:lnTo>
                <a:lnTo>
                  <a:pt x="1012267" y="1370370"/>
                </a:lnTo>
                <a:lnTo>
                  <a:pt x="990286" y="1387393"/>
                </a:lnTo>
                <a:lnTo>
                  <a:pt x="990280" y="1387404"/>
                </a:lnTo>
                <a:lnTo>
                  <a:pt x="976133" y="1398359"/>
                </a:lnTo>
                <a:cubicBezTo>
                  <a:pt x="935899" y="1418196"/>
                  <a:pt x="885990" y="1413382"/>
                  <a:pt x="849915" y="1382207"/>
                </a:cubicBezTo>
                <a:lnTo>
                  <a:pt x="818415" y="1354991"/>
                </a:lnTo>
                <a:cubicBezTo>
                  <a:pt x="770313" y="1313424"/>
                  <a:pt x="765012" y="1240734"/>
                  <a:pt x="806577" y="1192632"/>
                </a:cubicBezTo>
                <a:lnTo>
                  <a:pt x="843987" y="1149341"/>
                </a:lnTo>
                <a:lnTo>
                  <a:pt x="843984" y="1149339"/>
                </a:lnTo>
                <a:lnTo>
                  <a:pt x="977948" y="994306"/>
                </a:lnTo>
                <a:cubicBezTo>
                  <a:pt x="998731" y="970255"/>
                  <a:pt x="1027295" y="956904"/>
                  <a:pt x="1056675" y="954763"/>
                </a:cubicBezTo>
                <a:close/>
                <a:moveTo>
                  <a:pt x="3262448" y="802442"/>
                </a:moveTo>
                <a:cubicBezTo>
                  <a:pt x="3198824" y="802442"/>
                  <a:pt x="3147248" y="854075"/>
                  <a:pt x="3147248" y="917770"/>
                </a:cubicBezTo>
                <a:cubicBezTo>
                  <a:pt x="3147249" y="981466"/>
                  <a:pt x="3198826" y="1033101"/>
                  <a:pt x="3262448" y="1033101"/>
                </a:cubicBezTo>
                <a:cubicBezTo>
                  <a:pt x="3326071" y="1033101"/>
                  <a:pt x="3377648" y="981467"/>
                  <a:pt x="3377648" y="917771"/>
                </a:cubicBezTo>
                <a:cubicBezTo>
                  <a:pt x="3377647" y="854075"/>
                  <a:pt x="3326071" y="802441"/>
                  <a:pt x="3262448" y="802442"/>
                </a:cubicBezTo>
                <a:close/>
                <a:moveTo>
                  <a:pt x="327481" y="798322"/>
                </a:moveTo>
                <a:cubicBezTo>
                  <a:pt x="263859" y="798322"/>
                  <a:pt x="212280" y="849957"/>
                  <a:pt x="212281" y="913651"/>
                </a:cubicBezTo>
                <a:cubicBezTo>
                  <a:pt x="212281" y="977347"/>
                  <a:pt x="263859" y="1028982"/>
                  <a:pt x="327482" y="1028983"/>
                </a:cubicBezTo>
                <a:cubicBezTo>
                  <a:pt x="391104" y="1028982"/>
                  <a:pt x="442681" y="977348"/>
                  <a:pt x="442682" y="913652"/>
                </a:cubicBezTo>
                <a:cubicBezTo>
                  <a:pt x="442683" y="849957"/>
                  <a:pt x="391104" y="798322"/>
                  <a:pt x="327481" y="798322"/>
                </a:cubicBezTo>
                <a:close/>
                <a:moveTo>
                  <a:pt x="1583014" y="784351"/>
                </a:moveTo>
                <a:lnTo>
                  <a:pt x="1565831" y="799660"/>
                </a:lnTo>
                <a:lnTo>
                  <a:pt x="1565381" y="799815"/>
                </a:lnTo>
                <a:close/>
                <a:moveTo>
                  <a:pt x="1608975" y="761222"/>
                </a:moveTo>
                <a:lnTo>
                  <a:pt x="1608664" y="761856"/>
                </a:lnTo>
                <a:lnTo>
                  <a:pt x="1583014" y="784351"/>
                </a:lnTo>
                <a:close/>
                <a:moveTo>
                  <a:pt x="2398395" y="580531"/>
                </a:moveTo>
                <a:lnTo>
                  <a:pt x="2395912" y="581596"/>
                </a:lnTo>
                <a:lnTo>
                  <a:pt x="2395914" y="581596"/>
                </a:lnTo>
                <a:lnTo>
                  <a:pt x="2398394" y="580532"/>
                </a:lnTo>
                <a:close/>
                <a:moveTo>
                  <a:pt x="1574953" y="561115"/>
                </a:moveTo>
                <a:lnTo>
                  <a:pt x="1574954" y="561115"/>
                </a:lnTo>
                <a:lnTo>
                  <a:pt x="1574954" y="561115"/>
                </a:lnTo>
                <a:lnTo>
                  <a:pt x="1574953" y="561115"/>
                </a:lnTo>
                <a:close/>
                <a:moveTo>
                  <a:pt x="1561943" y="557390"/>
                </a:moveTo>
                <a:lnTo>
                  <a:pt x="1561943" y="557390"/>
                </a:lnTo>
                <a:lnTo>
                  <a:pt x="1519227" y="570891"/>
                </a:lnTo>
                <a:cubicBezTo>
                  <a:pt x="1467294" y="591322"/>
                  <a:pt x="1422476" y="617418"/>
                  <a:pt x="1387391" y="647657"/>
                </a:cubicBezTo>
                <a:lnTo>
                  <a:pt x="1359039" y="678072"/>
                </a:lnTo>
                <a:lnTo>
                  <a:pt x="1359040" y="678074"/>
                </a:lnTo>
                <a:lnTo>
                  <a:pt x="1359038" y="678075"/>
                </a:lnTo>
                <a:lnTo>
                  <a:pt x="1390140" y="711477"/>
                </a:lnTo>
                <a:lnTo>
                  <a:pt x="1423978" y="735726"/>
                </a:lnTo>
                <a:cubicBezTo>
                  <a:pt x="1436897" y="744984"/>
                  <a:pt x="1451080" y="751185"/>
                  <a:pt x="1465667" y="754474"/>
                </a:cubicBezTo>
                <a:lnTo>
                  <a:pt x="1465667" y="754473"/>
                </a:lnTo>
                <a:lnTo>
                  <a:pt x="1423982" y="735728"/>
                </a:lnTo>
                <a:lnTo>
                  <a:pt x="1390143" y="711477"/>
                </a:lnTo>
                <a:lnTo>
                  <a:pt x="1359041" y="678074"/>
                </a:lnTo>
                <a:lnTo>
                  <a:pt x="1387394" y="647658"/>
                </a:lnTo>
                <a:cubicBezTo>
                  <a:pt x="1422479" y="617418"/>
                  <a:pt x="1467296" y="591323"/>
                  <a:pt x="1519230" y="570892"/>
                </a:cubicBezTo>
                <a:lnTo>
                  <a:pt x="1561945" y="557391"/>
                </a:lnTo>
                <a:lnTo>
                  <a:pt x="1561943" y="557390"/>
                </a:lnTo>
                <a:close/>
                <a:moveTo>
                  <a:pt x="2223089" y="546886"/>
                </a:moveTo>
                <a:lnTo>
                  <a:pt x="2238615" y="550672"/>
                </a:lnTo>
                <a:lnTo>
                  <a:pt x="2235578" y="555222"/>
                </a:lnTo>
                <a:close/>
                <a:moveTo>
                  <a:pt x="1626778" y="540233"/>
                </a:moveTo>
                <a:lnTo>
                  <a:pt x="1602135" y="544687"/>
                </a:lnTo>
                <a:lnTo>
                  <a:pt x="1566702" y="555887"/>
                </a:lnTo>
                <a:lnTo>
                  <a:pt x="1574953" y="561115"/>
                </a:lnTo>
                <a:lnTo>
                  <a:pt x="1574953" y="561115"/>
                </a:lnTo>
                <a:lnTo>
                  <a:pt x="1567895" y="560498"/>
                </a:lnTo>
                <a:lnTo>
                  <a:pt x="1567897" y="560499"/>
                </a:lnTo>
                <a:lnTo>
                  <a:pt x="1574953" y="561116"/>
                </a:lnTo>
                <a:lnTo>
                  <a:pt x="1574953" y="561115"/>
                </a:lnTo>
                <a:lnTo>
                  <a:pt x="1574954" y="561115"/>
                </a:lnTo>
                <a:lnTo>
                  <a:pt x="1574955" y="561116"/>
                </a:lnTo>
                <a:lnTo>
                  <a:pt x="1604404" y="563690"/>
                </a:lnTo>
                <a:lnTo>
                  <a:pt x="1574953" y="561115"/>
                </a:lnTo>
                <a:lnTo>
                  <a:pt x="1574953" y="561115"/>
                </a:lnTo>
                <a:lnTo>
                  <a:pt x="1566702" y="555887"/>
                </a:lnTo>
                <a:lnTo>
                  <a:pt x="1602137" y="544688"/>
                </a:lnTo>
                <a:close/>
                <a:moveTo>
                  <a:pt x="1496530" y="511424"/>
                </a:moveTo>
                <a:lnTo>
                  <a:pt x="1496534" y="511429"/>
                </a:lnTo>
                <a:lnTo>
                  <a:pt x="1543656" y="541287"/>
                </a:lnTo>
                <a:lnTo>
                  <a:pt x="1540287" y="546080"/>
                </a:lnTo>
                <a:lnTo>
                  <a:pt x="1540287" y="546081"/>
                </a:lnTo>
                <a:lnTo>
                  <a:pt x="1540286" y="546082"/>
                </a:lnTo>
                <a:lnTo>
                  <a:pt x="1543659" y="541286"/>
                </a:lnTo>
                <a:lnTo>
                  <a:pt x="1543658" y="541285"/>
                </a:lnTo>
                <a:close/>
                <a:moveTo>
                  <a:pt x="2074285" y="470424"/>
                </a:moveTo>
                <a:lnTo>
                  <a:pt x="2110936" y="480882"/>
                </a:lnTo>
                <a:lnTo>
                  <a:pt x="2134433" y="487587"/>
                </a:lnTo>
                <a:lnTo>
                  <a:pt x="2134433" y="487586"/>
                </a:lnTo>
                <a:lnTo>
                  <a:pt x="2110935" y="480881"/>
                </a:lnTo>
                <a:lnTo>
                  <a:pt x="2074288" y="470424"/>
                </a:lnTo>
                <a:close/>
                <a:moveTo>
                  <a:pt x="1698188" y="470424"/>
                </a:moveTo>
                <a:lnTo>
                  <a:pt x="1698185" y="470424"/>
                </a:lnTo>
                <a:lnTo>
                  <a:pt x="1693410" y="488548"/>
                </a:lnTo>
                <a:lnTo>
                  <a:pt x="1684286" y="488549"/>
                </a:lnTo>
                <a:lnTo>
                  <a:pt x="1643216" y="480257"/>
                </a:lnTo>
                <a:lnTo>
                  <a:pt x="1643215" y="480258"/>
                </a:lnTo>
                <a:lnTo>
                  <a:pt x="1639480" y="479502"/>
                </a:lnTo>
                <a:lnTo>
                  <a:pt x="1626015" y="470424"/>
                </a:lnTo>
                <a:lnTo>
                  <a:pt x="1626014" y="470424"/>
                </a:lnTo>
                <a:lnTo>
                  <a:pt x="1639479" y="479503"/>
                </a:lnTo>
                <a:lnTo>
                  <a:pt x="1643215" y="480258"/>
                </a:lnTo>
                <a:lnTo>
                  <a:pt x="1626779" y="540233"/>
                </a:lnTo>
                <a:lnTo>
                  <a:pt x="1626781" y="540233"/>
                </a:lnTo>
                <a:lnTo>
                  <a:pt x="1643216" y="480257"/>
                </a:lnTo>
                <a:lnTo>
                  <a:pt x="1684284" y="488549"/>
                </a:lnTo>
                <a:lnTo>
                  <a:pt x="1684286" y="488549"/>
                </a:lnTo>
                <a:lnTo>
                  <a:pt x="1693410" y="488549"/>
                </a:lnTo>
                <a:lnTo>
                  <a:pt x="1693412" y="488549"/>
                </a:lnTo>
                <a:lnTo>
                  <a:pt x="1693413" y="488549"/>
                </a:lnTo>
                <a:close/>
                <a:moveTo>
                  <a:pt x="1368979" y="452398"/>
                </a:moveTo>
                <a:lnTo>
                  <a:pt x="1375501" y="456984"/>
                </a:lnTo>
                <a:lnTo>
                  <a:pt x="1363248" y="473309"/>
                </a:lnTo>
                <a:close/>
                <a:moveTo>
                  <a:pt x="1386817" y="441910"/>
                </a:moveTo>
                <a:lnTo>
                  <a:pt x="1424567" y="465828"/>
                </a:lnTo>
                <a:lnTo>
                  <a:pt x="1412341" y="482889"/>
                </a:lnTo>
                <a:lnTo>
                  <a:pt x="1412342" y="482891"/>
                </a:lnTo>
                <a:lnTo>
                  <a:pt x="1412341" y="482891"/>
                </a:lnTo>
                <a:lnTo>
                  <a:pt x="1527683" y="564000"/>
                </a:lnTo>
                <a:lnTo>
                  <a:pt x="1527685" y="563999"/>
                </a:lnTo>
                <a:lnTo>
                  <a:pt x="1412341" y="482889"/>
                </a:lnTo>
                <a:lnTo>
                  <a:pt x="1424568" y="465830"/>
                </a:lnTo>
                <a:lnTo>
                  <a:pt x="1424567" y="465829"/>
                </a:lnTo>
                <a:lnTo>
                  <a:pt x="1424569" y="465828"/>
                </a:lnTo>
                <a:close/>
                <a:moveTo>
                  <a:pt x="2509232" y="435516"/>
                </a:moveTo>
                <a:lnTo>
                  <a:pt x="2508450" y="455131"/>
                </a:lnTo>
                <a:lnTo>
                  <a:pt x="2506443" y="463362"/>
                </a:lnTo>
                <a:lnTo>
                  <a:pt x="2508451" y="455129"/>
                </a:lnTo>
                <a:close/>
                <a:moveTo>
                  <a:pt x="2488216" y="425545"/>
                </a:moveTo>
                <a:lnTo>
                  <a:pt x="2488034" y="426184"/>
                </a:lnTo>
                <a:lnTo>
                  <a:pt x="2488217" y="425547"/>
                </a:lnTo>
                <a:close/>
                <a:moveTo>
                  <a:pt x="1455500" y="417836"/>
                </a:moveTo>
                <a:lnTo>
                  <a:pt x="1455500" y="417836"/>
                </a:lnTo>
                <a:lnTo>
                  <a:pt x="1457409" y="419999"/>
                </a:lnTo>
                <a:lnTo>
                  <a:pt x="1455970" y="422007"/>
                </a:lnTo>
                <a:lnTo>
                  <a:pt x="1455970" y="422010"/>
                </a:lnTo>
                <a:lnTo>
                  <a:pt x="1455969" y="422012"/>
                </a:lnTo>
                <a:lnTo>
                  <a:pt x="1456603" y="427653"/>
                </a:lnTo>
                <a:cubicBezTo>
                  <a:pt x="1459022" y="449163"/>
                  <a:pt x="1465686" y="469165"/>
                  <a:pt x="1475666" y="486917"/>
                </a:cubicBezTo>
                <a:lnTo>
                  <a:pt x="1496524" y="511419"/>
                </a:lnTo>
                <a:lnTo>
                  <a:pt x="1496529" y="511423"/>
                </a:lnTo>
                <a:lnTo>
                  <a:pt x="1475669" y="486918"/>
                </a:lnTo>
                <a:cubicBezTo>
                  <a:pt x="1465689" y="469165"/>
                  <a:pt x="1459025" y="449163"/>
                  <a:pt x="1456606" y="427653"/>
                </a:cubicBezTo>
                <a:lnTo>
                  <a:pt x="1455971" y="422010"/>
                </a:lnTo>
                <a:lnTo>
                  <a:pt x="1457411" y="420001"/>
                </a:lnTo>
                <a:lnTo>
                  <a:pt x="1457410" y="419999"/>
                </a:lnTo>
                <a:close/>
                <a:moveTo>
                  <a:pt x="2490463" y="397103"/>
                </a:moveTo>
                <a:lnTo>
                  <a:pt x="2490462" y="397104"/>
                </a:lnTo>
                <a:lnTo>
                  <a:pt x="2489154" y="413667"/>
                </a:lnTo>
                <a:close/>
                <a:moveTo>
                  <a:pt x="1432322" y="381274"/>
                </a:moveTo>
                <a:lnTo>
                  <a:pt x="1386817" y="441908"/>
                </a:lnTo>
                <a:lnTo>
                  <a:pt x="1386818" y="441908"/>
                </a:lnTo>
                <a:lnTo>
                  <a:pt x="1432322" y="381275"/>
                </a:lnTo>
                <a:close/>
                <a:moveTo>
                  <a:pt x="2483994" y="356005"/>
                </a:moveTo>
                <a:lnTo>
                  <a:pt x="2483995" y="356006"/>
                </a:lnTo>
                <a:lnTo>
                  <a:pt x="2491813" y="379978"/>
                </a:lnTo>
                <a:lnTo>
                  <a:pt x="2490678" y="394380"/>
                </a:lnTo>
                <a:lnTo>
                  <a:pt x="2490677" y="394379"/>
                </a:lnTo>
                <a:lnTo>
                  <a:pt x="2490677" y="394377"/>
                </a:lnTo>
                <a:lnTo>
                  <a:pt x="2490676" y="394377"/>
                </a:lnTo>
                <a:lnTo>
                  <a:pt x="2491812" y="379979"/>
                </a:lnTo>
                <a:close/>
                <a:moveTo>
                  <a:pt x="1451648" y="355526"/>
                </a:moveTo>
                <a:lnTo>
                  <a:pt x="1451647" y="355528"/>
                </a:lnTo>
                <a:lnTo>
                  <a:pt x="1450266" y="371309"/>
                </a:lnTo>
                <a:lnTo>
                  <a:pt x="1455499" y="417832"/>
                </a:lnTo>
                <a:lnTo>
                  <a:pt x="1455500" y="417833"/>
                </a:lnTo>
                <a:lnTo>
                  <a:pt x="1450267" y="371308"/>
                </a:lnTo>
                <a:close/>
                <a:moveTo>
                  <a:pt x="2461969" y="333882"/>
                </a:moveTo>
                <a:lnTo>
                  <a:pt x="2465271" y="335430"/>
                </a:lnTo>
                <a:lnTo>
                  <a:pt x="2483996" y="356001"/>
                </a:lnTo>
                <a:lnTo>
                  <a:pt x="2483995" y="356003"/>
                </a:lnTo>
                <a:lnTo>
                  <a:pt x="2465272" y="335433"/>
                </a:lnTo>
                <a:lnTo>
                  <a:pt x="2461971" y="333884"/>
                </a:lnTo>
                <a:close/>
                <a:moveTo>
                  <a:pt x="2388706" y="325787"/>
                </a:moveTo>
                <a:lnTo>
                  <a:pt x="2257318" y="522651"/>
                </a:lnTo>
                <a:lnTo>
                  <a:pt x="2388706" y="325788"/>
                </a:lnTo>
                <a:lnTo>
                  <a:pt x="2474401" y="426797"/>
                </a:lnTo>
                <a:lnTo>
                  <a:pt x="2464231" y="480220"/>
                </a:lnTo>
                <a:lnTo>
                  <a:pt x="2452514" y="508947"/>
                </a:lnTo>
                <a:lnTo>
                  <a:pt x="2452517" y="508943"/>
                </a:lnTo>
                <a:lnTo>
                  <a:pt x="2464233" y="480220"/>
                </a:lnTo>
                <a:lnTo>
                  <a:pt x="2474402" y="426799"/>
                </a:lnTo>
                <a:lnTo>
                  <a:pt x="2481084" y="434672"/>
                </a:lnTo>
                <a:lnTo>
                  <a:pt x="2474402" y="426796"/>
                </a:lnTo>
                <a:lnTo>
                  <a:pt x="2474835" y="424522"/>
                </a:lnTo>
                <a:lnTo>
                  <a:pt x="2474285" y="375050"/>
                </a:lnTo>
                <a:lnTo>
                  <a:pt x="2474834" y="424521"/>
                </a:lnTo>
                <a:lnTo>
                  <a:pt x="2474400" y="426796"/>
                </a:lnTo>
                <a:close/>
                <a:moveTo>
                  <a:pt x="2450457" y="307035"/>
                </a:moveTo>
                <a:lnTo>
                  <a:pt x="2450459" y="307036"/>
                </a:lnTo>
                <a:lnTo>
                  <a:pt x="2453915" y="315093"/>
                </a:lnTo>
                <a:close/>
                <a:moveTo>
                  <a:pt x="1136826" y="286468"/>
                </a:moveTo>
                <a:lnTo>
                  <a:pt x="1135653" y="288320"/>
                </a:lnTo>
                <a:lnTo>
                  <a:pt x="1133483" y="286794"/>
                </a:lnTo>
                <a:close/>
                <a:moveTo>
                  <a:pt x="2398495" y="280238"/>
                </a:moveTo>
                <a:lnTo>
                  <a:pt x="2398501" y="280242"/>
                </a:lnTo>
                <a:lnTo>
                  <a:pt x="2399568" y="280547"/>
                </a:lnTo>
                <a:lnTo>
                  <a:pt x="2399566" y="280544"/>
                </a:lnTo>
                <a:close/>
                <a:moveTo>
                  <a:pt x="2396169" y="279574"/>
                </a:moveTo>
                <a:lnTo>
                  <a:pt x="2396168" y="279575"/>
                </a:lnTo>
                <a:lnTo>
                  <a:pt x="2396168" y="279576"/>
                </a:lnTo>
                <a:lnTo>
                  <a:pt x="2397321" y="279906"/>
                </a:lnTo>
                <a:lnTo>
                  <a:pt x="2397320" y="279904"/>
                </a:lnTo>
                <a:close/>
                <a:moveTo>
                  <a:pt x="2229805" y="268711"/>
                </a:moveTo>
                <a:lnTo>
                  <a:pt x="2379119" y="305115"/>
                </a:lnTo>
                <a:lnTo>
                  <a:pt x="2237675" y="517047"/>
                </a:lnTo>
                <a:lnTo>
                  <a:pt x="2237676" y="517047"/>
                </a:lnTo>
                <a:lnTo>
                  <a:pt x="2219402" y="544425"/>
                </a:lnTo>
                <a:lnTo>
                  <a:pt x="2219403" y="544426"/>
                </a:lnTo>
                <a:lnTo>
                  <a:pt x="2219403" y="544427"/>
                </a:lnTo>
                <a:lnTo>
                  <a:pt x="2221720" y="545971"/>
                </a:lnTo>
                <a:lnTo>
                  <a:pt x="2219403" y="544426"/>
                </a:lnTo>
                <a:lnTo>
                  <a:pt x="2237676" y="517047"/>
                </a:lnTo>
                <a:lnTo>
                  <a:pt x="2257316" y="522652"/>
                </a:lnTo>
                <a:lnTo>
                  <a:pt x="2257317" y="522651"/>
                </a:lnTo>
                <a:lnTo>
                  <a:pt x="2237676" y="517047"/>
                </a:lnTo>
                <a:lnTo>
                  <a:pt x="2379121" y="305115"/>
                </a:lnTo>
                <a:close/>
                <a:moveTo>
                  <a:pt x="1369749" y="263800"/>
                </a:moveTo>
                <a:lnTo>
                  <a:pt x="1331980" y="407164"/>
                </a:lnTo>
                <a:lnTo>
                  <a:pt x="1331981" y="407166"/>
                </a:lnTo>
                <a:lnTo>
                  <a:pt x="1327709" y="423376"/>
                </a:lnTo>
                <a:lnTo>
                  <a:pt x="1327708" y="423375"/>
                </a:lnTo>
                <a:lnTo>
                  <a:pt x="1278103" y="611660"/>
                </a:lnTo>
                <a:cubicBezTo>
                  <a:pt x="1267073" y="653523"/>
                  <a:pt x="1274057" y="695894"/>
                  <a:pt x="1294263" y="730556"/>
                </a:cubicBezTo>
                <a:lnTo>
                  <a:pt x="1313413" y="752391"/>
                </a:lnTo>
                <a:lnTo>
                  <a:pt x="1304034" y="806559"/>
                </a:lnTo>
                <a:cubicBezTo>
                  <a:pt x="1304034" y="963522"/>
                  <a:pt x="1522559" y="1090766"/>
                  <a:pt x="1792121" y="1090766"/>
                </a:cubicBezTo>
                <a:lnTo>
                  <a:pt x="1856257" y="1087001"/>
                </a:lnTo>
                <a:lnTo>
                  <a:pt x="1792123" y="1090766"/>
                </a:lnTo>
                <a:cubicBezTo>
                  <a:pt x="1522561" y="1090765"/>
                  <a:pt x="1304037" y="963522"/>
                  <a:pt x="1304037" y="806559"/>
                </a:cubicBezTo>
                <a:lnTo>
                  <a:pt x="1313415" y="752391"/>
                </a:lnTo>
                <a:lnTo>
                  <a:pt x="1333892" y="775738"/>
                </a:lnTo>
                <a:cubicBezTo>
                  <a:pt x="1350007" y="788188"/>
                  <a:pt x="1368830" y="797683"/>
                  <a:pt x="1389761" y="803199"/>
                </a:cubicBezTo>
                <a:lnTo>
                  <a:pt x="1444588" y="817644"/>
                </a:lnTo>
                <a:cubicBezTo>
                  <a:pt x="1486450" y="828674"/>
                  <a:pt x="1528820" y="821690"/>
                  <a:pt x="1563481" y="801485"/>
                </a:cubicBezTo>
                <a:lnTo>
                  <a:pt x="1565384" y="799816"/>
                </a:lnTo>
                <a:lnTo>
                  <a:pt x="1565834" y="799660"/>
                </a:lnTo>
                <a:lnTo>
                  <a:pt x="1583016" y="784352"/>
                </a:lnTo>
                <a:lnTo>
                  <a:pt x="1608666" y="761857"/>
                </a:lnTo>
                <a:lnTo>
                  <a:pt x="1608976" y="761223"/>
                </a:lnTo>
                <a:lnTo>
                  <a:pt x="1612316" y="758249"/>
                </a:lnTo>
                <a:lnTo>
                  <a:pt x="1700543" y="640689"/>
                </a:lnTo>
                <a:lnTo>
                  <a:pt x="1700541" y="640689"/>
                </a:lnTo>
                <a:lnTo>
                  <a:pt x="1768338" y="550352"/>
                </a:lnTo>
                <a:lnTo>
                  <a:pt x="1910375" y="534377"/>
                </a:lnTo>
                <a:lnTo>
                  <a:pt x="1919431" y="533357"/>
                </a:lnTo>
                <a:lnTo>
                  <a:pt x="1982109" y="544687"/>
                </a:lnTo>
                <a:lnTo>
                  <a:pt x="2008718" y="553097"/>
                </a:lnTo>
                <a:lnTo>
                  <a:pt x="2065018" y="570892"/>
                </a:lnTo>
                <a:cubicBezTo>
                  <a:pt x="2090985" y="581106"/>
                  <a:pt x="2115173" y="592737"/>
                  <a:pt x="2137255" y="605596"/>
                </a:cubicBezTo>
                <a:lnTo>
                  <a:pt x="2157452" y="619849"/>
                </a:lnTo>
                <a:lnTo>
                  <a:pt x="2149663" y="617108"/>
                </a:lnTo>
                <a:lnTo>
                  <a:pt x="2128227" y="609565"/>
                </a:lnTo>
                <a:cubicBezTo>
                  <a:pt x="2083794" y="603420"/>
                  <a:pt x="2037946" y="623713"/>
                  <a:pt x="2013530" y="664669"/>
                </a:cubicBezTo>
                <a:lnTo>
                  <a:pt x="2000875" y="685899"/>
                </a:lnTo>
                <a:lnTo>
                  <a:pt x="2000876" y="685899"/>
                </a:lnTo>
                <a:lnTo>
                  <a:pt x="2013532" y="664669"/>
                </a:lnTo>
                <a:cubicBezTo>
                  <a:pt x="2037946" y="623715"/>
                  <a:pt x="2083794" y="603420"/>
                  <a:pt x="2128228" y="609567"/>
                </a:cubicBezTo>
                <a:lnTo>
                  <a:pt x="2149663" y="617108"/>
                </a:lnTo>
                <a:lnTo>
                  <a:pt x="2157453" y="619849"/>
                </a:lnTo>
                <a:lnTo>
                  <a:pt x="2157452" y="619849"/>
                </a:lnTo>
                <a:lnTo>
                  <a:pt x="2157454" y="619850"/>
                </a:lnTo>
                <a:lnTo>
                  <a:pt x="2157454" y="619850"/>
                </a:lnTo>
                <a:lnTo>
                  <a:pt x="2171345" y="624738"/>
                </a:lnTo>
                <a:lnTo>
                  <a:pt x="2880653" y="1047589"/>
                </a:lnTo>
                <a:cubicBezTo>
                  <a:pt x="2935259" y="1080141"/>
                  <a:pt x="2953136" y="1150799"/>
                  <a:pt x="2920583" y="1205406"/>
                </a:cubicBezTo>
                <a:lnTo>
                  <a:pt x="2899265" y="1241162"/>
                </a:lnTo>
                <a:cubicBezTo>
                  <a:pt x="2874851" y="1282119"/>
                  <a:pt x="2829003" y="1302411"/>
                  <a:pt x="2784568" y="1296267"/>
                </a:cubicBezTo>
                <a:lnTo>
                  <a:pt x="2751098" y="1284488"/>
                </a:lnTo>
                <a:lnTo>
                  <a:pt x="2743638" y="1265616"/>
                </a:lnTo>
                <a:lnTo>
                  <a:pt x="2751096" y="1284486"/>
                </a:lnTo>
                <a:lnTo>
                  <a:pt x="2744890" y="1282302"/>
                </a:lnTo>
                <a:lnTo>
                  <a:pt x="2741450" y="1281092"/>
                </a:lnTo>
                <a:lnTo>
                  <a:pt x="2682762" y="1246105"/>
                </a:lnTo>
                <a:lnTo>
                  <a:pt x="2741450" y="1281092"/>
                </a:lnTo>
                <a:lnTo>
                  <a:pt x="2741450" y="1281092"/>
                </a:lnTo>
                <a:lnTo>
                  <a:pt x="2741451" y="1281093"/>
                </a:lnTo>
                <a:lnTo>
                  <a:pt x="2744890" y="1282302"/>
                </a:lnTo>
                <a:lnTo>
                  <a:pt x="2751098" y="1284488"/>
                </a:lnTo>
                <a:lnTo>
                  <a:pt x="2760835" y="1309126"/>
                </a:lnTo>
                <a:cubicBezTo>
                  <a:pt x="2766555" y="1339831"/>
                  <a:pt x="2760564" y="1372719"/>
                  <a:pt x="2741502" y="1400512"/>
                </a:cubicBezTo>
                <a:lnTo>
                  <a:pt x="2716535" y="1436912"/>
                </a:lnTo>
                <a:cubicBezTo>
                  <a:pt x="2678410" y="1492497"/>
                  <a:pt x="2602444" y="1506649"/>
                  <a:pt x="2546858" y="1468525"/>
                </a:cubicBezTo>
                <a:lnTo>
                  <a:pt x="2501842" y="1437648"/>
                </a:lnTo>
                <a:lnTo>
                  <a:pt x="2501842" y="1437648"/>
                </a:lnTo>
                <a:lnTo>
                  <a:pt x="2208109" y="1236178"/>
                </a:lnTo>
                <a:lnTo>
                  <a:pt x="2202231" y="1232146"/>
                </a:lnTo>
                <a:lnTo>
                  <a:pt x="2202230" y="1232146"/>
                </a:lnTo>
                <a:lnTo>
                  <a:pt x="2208109" y="1236178"/>
                </a:lnTo>
                <a:lnTo>
                  <a:pt x="2501841" y="1437648"/>
                </a:lnTo>
                <a:lnTo>
                  <a:pt x="2512661" y="1448798"/>
                </a:lnTo>
                <a:cubicBezTo>
                  <a:pt x="2536847" y="1486577"/>
                  <a:pt x="2537614" y="1536710"/>
                  <a:pt x="2510644" y="1576030"/>
                </a:cubicBezTo>
                <a:lnTo>
                  <a:pt x="2487097" y="1610359"/>
                </a:lnTo>
                <a:cubicBezTo>
                  <a:pt x="2451139" y="1662785"/>
                  <a:pt x="2379488" y="1676136"/>
                  <a:pt x="2327062" y="1640177"/>
                </a:cubicBezTo>
                <a:lnTo>
                  <a:pt x="2218108" y="1565446"/>
                </a:lnTo>
                <a:lnTo>
                  <a:pt x="2240813" y="1588842"/>
                </a:lnTo>
                <a:cubicBezTo>
                  <a:pt x="2265001" y="1626623"/>
                  <a:pt x="2265767" y="1676755"/>
                  <a:pt x="2238797" y="1716075"/>
                </a:cubicBezTo>
                <a:lnTo>
                  <a:pt x="2215250" y="1750405"/>
                </a:lnTo>
                <a:cubicBezTo>
                  <a:pt x="2179292" y="1802831"/>
                  <a:pt x="2107642" y="1816181"/>
                  <a:pt x="2055215" y="1780222"/>
                </a:cubicBezTo>
                <a:lnTo>
                  <a:pt x="1969892" y="1721699"/>
                </a:lnTo>
                <a:lnTo>
                  <a:pt x="1988174" y="1689278"/>
                </a:lnTo>
                <a:cubicBezTo>
                  <a:pt x="1997368" y="1660820"/>
                  <a:pt x="1995098" y="1629697"/>
                  <a:pt x="1981876" y="1602875"/>
                </a:cubicBezTo>
                <a:lnTo>
                  <a:pt x="1968065" y="1585041"/>
                </a:lnTo>
                <a:lnTo>
                  <a:pt x="2048324" y="1458370"/>
                </a:lnTo>
                <a:lnTo>
                  <a:pt x="2048322" y="1458370"/>
                </a:lnTo>
                <a:lnTo>
                  <a:pt x="1968064" y="1585041"/>
                </a:lnTo>
                <a:lnTo>
                  <a:pt x="1953886" y="1566736"/>
                </a:lnTo>
                <a:lnTo>
                  <a:pt x="1922387" y="1539517"/>
                </a:lnTo>
                <a:cubicBezTo>
                  <a:pt x="1886310" y="1508341"/>
                  <a:pt x="1836403" y="1503530"/>
                  <a:pt x="1796166" y="1523366"/>
                </a:cubicBezTo>
                <a:lnTo>
                  <a:pt x="1791014" y="1527355"/>
                </a:lnTo>
                <a:lnTo>
                  <a:pt x="1786094" y="1523032"/>
                </a:lnTo>
                <a:lnTo>
                  <a:pt x="1839391" y="1461352"/>
                </a:lnTo>
                <a:cubicBezTo>
                  <a:pt x="1867695" y="1428597"/>
                  <a:pt x="1880044" y="1387469"/>
                  <a:pt x="1877127" y="1347454"/>
                </a:cubicBezTo>
                <a:lnTo>
                  <a:pt x="1875303" y="1340730"/>
                </a:lnTo>
                <a:lnTo>
                  <a:pt x="1875347" y="1340731"/>
                </a:lnTo>
                <a:lnTo>
                  <a:pt x="1875303" y="1340729"/>
                </a:lnTo>
                <a:lnTo>
                  <a:pt x="1861388" y="1289451"/>
                </a:lnTo>
                <a:cubicBezTo>
                  <a:pt x="1852384" y="1271186"/>
                  <a:pt x="1839649" y="1254383"/>
                  <a:pt x="1823271" y="1240232"/>
                </a:cubicBezTo>
                <a:lnTo>
                  <a:pt x="1780371" y="1203161"/>
                </a:lnTo>
                <a:cubicBezTo>
                  <a:pt x="1731237" y="1160704"/>
                  <a:pt x="1663268" y="1154149"/>
                  <a:pt x="1608471" y="1181164"/>
                </a:cubicBezTo>
                <a:lnTo>
                  <a:pt x="1574911" y="1207154"/>
                </a:lnTo>
                <a:lnTo>
                  <a:pt x="1575134" y="1205296"/>
                </a:lnTo>
                <a:cubicBezTo>
                  <a:pt x="1572218" y="1165282"/>
                  <a:pt x="1554035" y="1126380"/>
                  <a:pt x="1521281" y="1098074"/>
                </a:cubicBezTo>
                <a:lnTo>
                  <a:pt x="1478379" y="1061004"/>
                </a:lnTo>
                <a:cubicBezTo>
                  <a:pt x="1429245" y="1018548"/>
                  <a:pt x="1361275" y="1011992"/>
                  <a:pt x="1306479" y="1039007"/>
                </a:cubicBezTo>
                <a:lnTo>
                  <a:pt x="1270106" y="1067177"/>
                </a:lnTo>
                <a:lnTo>
                  <a:pt x="1270336" y="1065254"/>
                </a:lnTo>
                <a:cubicBezTo>
                  <a:pt x="1267419" y="1025239"/>
                  <a:pt x="1249237" y="986337"/>
                  <a:pt x="1216481" y="958031"/>
                </a:cubicBezTo>
                <a:lnTo>
                  <a:pt x="1173580" y="920960"/>
                </a:lnTo>
                <a:cubicBezTo>
                  <a:pt x="1108067" y="864351"/>
                  <a:pt x="1009067" y="871569"/>
                  <a:pt x="952458" y="937082"/>
                </a:cubicBezTo>
                <a:lnTo>
                  <a:pt x="795560" y="1118655"/>
                </a:lnTo>
                <a:lnTo>
                  <a:pt x="662832" y="1034558"/>
                </a:lnTo>
                <a:lnTo>
                  <a:pt x="1135653" y="288321"/>
                </a:lnTo>
                <a:lnTo>
                  <a:pt x="1296574" y="401482"/>
                </a:lnTo>
                <a:lnTo>
                  <a:pt x="1135655" y="288321"/>
                </a:lnTo>
                <a:lnTo>
                  <a:pt x="1136828" y="286470"/>
                </a:lnTo>
                <a:lnTo>
                  <a:pt x="1136826" y="286470"/>
                </a:lnTo>
                <a:lnTo>
                  <a:pt x="1138163" y="284361"/>
                </a:lnTo>
                <a:lnTo>
                  <a:pt x="1140869" y="286076"/>
                </a:lnTo>
                <a:lnTo>
                  <a:pt x="1140871" y="286076"/>
                </a:lnTo>
                <a:close/>
                <a:moveTo>
                  <a:pt x="1984760" y="216701"/>
                </a:moveTo>
                <a:lnTo>
                  <a:pt x="1984761" y="216702"/>
                </a:lnTo>
                <a:lnTo>
                  <a:pt x="1985440" y="218689"/>
                </a:lnTo>
                <a:close/>
                <a:moveTo>
                  <a:pt x="1782544" y="206568"/>
                </a:moveTo>
                <a:lnTo>
                  <a:pt x="1777304" y="216701"/>
                </a:lnTo>
                <a:lnTo>
                  <a:pt x="1772493" y="216701"/>
                </a:lnTo>
                <a:lnTo>
                  <a:pt x="1772492" y="216701"/>
                </a:lnTo>
                <a:close/>
                <a:moveTo>
                  <a:pt x="1573880" y="192655"/>
                </a:moveTo>
                <a:lnTo>
                  <a:pt x="1573878" y="192655"/>
                </a:lnTo>
                <a:lnTo>
                  <a:pt x="1563928" y="205914"/>
                </a:lnTo>
                <a:lnTo>
                  <a:pt x="1529271" y="217062"/>
                </a:lnTo>
                <a:lnTo>
                  <a:pt x="1527360" y="218690"/>
                </a:lnTo>
                <a:lnTo>
                  <a:pt x="1527362" y="218689"/>
                </a:lnTo>
                <a:lnTo>
                  <a:pt x="1529273" y="217062"/>
                </a:lnTo>
                <a:lnTo>
                  <a:pt x="1563929" y="205914"/>
                </a:lnTo>
                <a:lnTo>
                  <a:pt x="1573878" y="192655"/>
                </a:lnTo>
                <a:lnTo>
                  <a:pt x="1574134" y="192725"/>
                </a:lnTo>
                <a:close/>
                <a:moveTo>
                  <a:pt x="1660985" y="189851"/>
                </a:moveTo>
                <a:lnTo>
                  <a:pt x="1660983" y="189851"/>
                </a:lnTo>
                <a:lnTo>
                  <a:pt x="1660983" y="189851"/>
                </a:lnTo>
                <a:close/>
                <a:moveTo>
                  <a:pt x="1736319" y="181379"/>
                </a:moveTo>
                <a:lnTo>
                  <a:pt x="1744843" y="205815"/>
                </a:lnTo>
                <a:lnTo>
                  <a:pt x="1708957" y="189677"/>
                </a:lnTo>
                <a:lnTo>
                  <a:pt x="1671942" y="188619"/>
                </a:lnTo>
                <a:close/>
                <a:moveTo>
                  <a:pt x="1837847" y="169959"/>
                </a:moveTo>
                <a:lnTo>
                  <a:pt x="1818172" y="172171"/>
                </a:lnTo>
                <a:lnTo>
                  <a:pt x="1818172" y="172172"/>
                </a:lnTo>
                <a:lnTo>
                  <a:pt x="1837844" y="169961"/>
                </a:lnTo>
                <a:close/>
                <a:moveTo>
                  <a:pt x="1922282" y="159754"/>
                </a:moveTo>
                <a:cubicBezTo>
                  <a:pt x="1901019" y="155706"/>
                  <a:pt x="1879940" y="156159"/>
                  <a:pt x="1860033" y="160445"/>
                </a:cubicBezTo>
                <a:lnTo>
                  <a:pt x="1837849" y="169959"/>
                </a:lnTo>
                <a:lnTo>
                  <a:pt x="1837850" y="169959"/>
                </a:lnTo>
                <a:lnTo>
                  <a:pt x="1860032" y="160446"/>
                </a:lnTo>
                <a:cubicBezTo>
                  <a:pt x="1879940" y="156161"/>
                  <a:pt x="1901018" y="155707"/>
                  <a:pt x="1922281" y="159755"/>
                </a:cubicBezTo>
                <a:lnTo>
                  <a:pt x="1924618" y="160200"/>
                </a:lnTo>
                <a:lnTo>
                  <a:pt x="1924620" y="160200"/>
                </a:lnTo>
                <a:lnTo>
                  <a:pt x="1924623" y="160201"/>
                </a:lnTo>
                <a:lnTo>
                  <a:pt x="1950891" y="165200"/>
                </a:lnTo>
                <a:lnTo>
                  <a:pt x="1924622" y="160200"/>
                </a:lnTo>
                <a:lnTo>
                  <a:pt x="1924620" y="160200"/>
                </a:lnTo>
                <a:close/>
                <a:moveTo>
                  <a:pt x="1783232" y="149756"/>
                </a:moveTo>
                <a:lnTo>
                  <a:pt x="1783233" y="149757"/>
                </a:lnTo>
                <a:lnTo>
                  <a:pt x="1783233" y="149757"/>
                </a:lnTo>
                <a:lnTo>
                  <a:pt x="1784943" y="150571"/>
                </a:lnTo>
                <a:lnTo>
                  <a:pt x="1797116" y="156372"/>
                </a:lnTo>
                <a:lnTo>
                  <a:pt x="1811980" y="167526"/>
                </a:lnTo>
                <a:lnTo>
                  <a:pt x="1804655" y="173692"/>
                </a:lnTo>
                <a:lnTo>
                  <a:pt x="1804653" y="173692"/>
                </a:lnTo>
                <a:lnTo>
                  <a:pt x="1795601" y="181310"/>
                </a:lnTo>
                <a:lnTo>
                  <a:pt x="1782544" y="206568"/>
                </a:lnTo>
                <a:lnTo>
                  <a:pt x="1772492" y="216700"/>
                </a:lnTo>
                <a:lnTo>
                  <a:pt x="1762195" y="216700"/>
                </a:lnTo>
                <a:lnTo>
                  <a:pt x="1748641" y="216701"/>
                </a:lnTo>
                <a:lnTo>
                  <a:pt x="1744845" y="205815"/>
                </a:lnTo>
                <a:lnTo>
                  <a:pt x="1744843" y="205814"/>
                </a:lnTo>
                <a:lnTo>
                  <a:pt x="1736319" y="181377"/>
                </a:lnTo>
                <a:lnTo>
                  <a:pt x="1736320" y="181377"/>
                </a:lnTo>
                <a:lnTo>
                  <a:pt x="1730928" y="165920"/>
                </a:lnTo>
                <a:lnTo>
                  <a:pt x="1723581" y="157542"/>
                </a:lnTo>
                <a:close/>
                <a:moveTo>
                  <a:pt x="1871318" y="139214"/>
                </a:moveTo>
                <a:cubicBezTo>
                  <a:pt x="1886158" y="137392"/>
                  <a:pt x="1901602" y="138450"/>
                  <a:pt x="1916885" y="142811"/>
                </a:cubicBezTo>
                <a:lnTo>
                  <a:pt x="1962782" y="155907"/>
                </a:lnTo>
                <a:lnTo>
                  <a:pt x="2084429" y="190620"/>
                </a:lnTo>
                <a:lnTo>
                  <a:pt x="1950892" y="165201"/>
                </a:lnTo>
                <a:lnTo>
                  <a:pt x="1950893" y="165201"/>
                </a:lnTo>
                <a:lnTo>
                  <a:pt x="2084432" y="190622"/>
                </a:lnTo>
                <a:lnTo>
                  <a:pt x="2158938" y="211882"/>
                </a:lnTo>
                <a:lnTo>
                  <a:pt x="2084429" y="190620"/>
                </a:lnTo>
                <a:lnTo>
                  <a:pt x="2154919" y="204038"/>
                </a:lnTo>
                <a:lnTo>
                  <a:pt x="2162447" y="212882"/>
                </a:lnTo>
                <a:lnTo>
                  <a:pt x="2162449" y="212883"/>
                </a:lnTo>
                <a:lnTo>
                  <a:pt x="2167391" y="218689"/>
                </a:lnTo>
                <a:lnTo>
                  <a:pt x="2167393" y="218689"/>
                </a:lnTo>
                <a:lnTo>
                  <a:pt x="2162451" y="212884"/>
                </a:lnTo>
                <a:lnTo>
                  <a:pt x="2162448" y="212882"/>
                </a:lnTo>
                <a:lnTo>
                  <a:pt x="2154919" y="204037"/>
                </a:lnTo>
                <a:lnTo>
                  <a:pt x="2350143" y="241200"/>
                </a:lnTo>
                <a:lnTo>
                  <a:pt x="2357709" y="244285"/>
                </a:lnTo>
                <a:lnTo>
                  <a:pt x="2346191" y="261543"/>
                </a:lnTo>
                <a:lnTo>
                  <a:pt x="2357710" y="244285"/>
                </a:lnTo>
                <a:lnTo>
                  <a:pt x="2389168" y="257118"/>
                </a:lnTo>
                <a:lnTo>
                  <a:pt x="2389055" y="256863"/>
                </a:lnTo>
                <a:lnTo>
                  <a:pt x="2389928" y="257428"/>
                </a:lnTo>
                <a:lnTo>
                  <a:pt x="2394494" y="259290"/>
                </a:lnTo>
                <a:lnTo>
                  <a:pt x="2395858" y="261266"/>
                </a:lnTo>
                <a:lnTo>
                  <a:pt x="2401108" y="264663"/>
                </a:lnTo>
                <a:lnTo>
                  <a:pt x="2419505" y="291410"/>
                </a:lnTo>
                <a:lnTo>
                  <a:pt x="2442580" y="324795"/>
                </a:lnTo>
                <a:lnTo>
                  <a:pt x="2442581" y="324796"/>
                </a:lnTo>
                <a:lnTo>
                  <a:pt x="2474234" y="370589"/>
                </a:lnTo>
                <a:lnTo>
                  <a:pt x="2474277" y="374494"/>
                </a:lnTo>
                <a:lnTo>
                  <a:pt x="2474278" y="374496"/>
                </a:lnTo>
                <a:lnTo>
                  <a:pt x="2474279" y="374497"/>
                </a:lnTo>
                <a:lnTo>
                  <a:pt x="2482648" y="386185"/>
                </a:lnTo>
                <a:lnTo>
                  <a:pt x="2474280" y="374497"/>
                </a:lnTo>
                <a:lnTo>
                  <a:pt x="2474237" y="370593"/>
                </a:lnTo>
                <a:lnTo>
                  <a:pt x="2490675" y="394376"/>
                </a:lnTo>
                <a:lnTo>
                  <a:pt x="2490676" y="394377"/>
                </a:lnTo>
                <a:lnTo>
                  <a:pt x="2490676" y="394378"/>
                </a:lnTo>
                <a:lnTo>
                  <a:pt x="2490677" y="394379"/>
                </a:lnTo>
                <a:lnTo>
                  <a:pt x="2490462" y="397098"/>
                </a:lnTo>
                <a:lnTo>
                  <a:pt x="2490461" y="397100"/>
                </a:lnTo>
                <a:lnTo>
                  <a:pt x="2490463" y="397102"/>
                </a:lnTo>
                <a:lnTo>
                  <a:pt x="2490462" y="397100"/>
                </a:lnTo>
                <a:lnTo>
                  <a:pt x="2490464" y="397101"/>
                </a:lnTo>
                <a:lnTo>
                  <a:pt x="2490679" y="394380"/>
                </a:lnTo>
                <a:lnTo>
                  <a:pt x="2509773" y="422005"/>
                </a:lnTo>
                <a:lnTo>
                  <a:pt x="2509695" y="423962"/>
                </a:lnTo>
                <a:lnTo>
                  <a:pt x="2509694" y="423960"/>
                </a:lnTo>
                <a:lnTo>
                  <a:pt x="2490464" y="397101"/>
                </a:lnTo>
                <a:lnTo>
                  <a:pt x="2490465" y="397102"/>
                </a:lnTo>
                <a:lnTo>
                  <a:pt x="2509692" y="423961"/>
                </a:lnTo>
                <a:lnTo>
                  <a:pt x="2509694" y="423960"/>
                </a:lnTo>
                <a:lnTo>
                  <a:pt x="2509693" y="423961"/>
                </a:lnTo>
                <a:lnTo>
                  <a:pt x="2713586" y="708723"/>
                </a:lnTo>
                <a:lnTo>
                  <a:pt x="2713590" y="708725"/>
                </a:lnTo>
                <a:lnTo>
                  <a:pt x="2940580" y="1025748"/>
                </a:lnTo>
                <a:lnTo>
                  <a:pt x="2309551" y="604591"/>
                </a:lnTo>
                <a:lnTo>
                  <a:pt x="2235578" y="555221"/>
                </a:lnTo>
                <a:lnTo>
                  <a:pt x="2238615" y="550672"/>
                </a:lnTo>
                <a:lnTo>
                  <a:pt x="2223090" y="546886"/>
                </a:lnTo>
                <a:lnTo>
                  <a:pt x="2223088" y="546885"/>
                </a:lnTo>
                <a:lnTo>
                  <a:pt x="2079449" y="511865"/>
                </a:lnTo>
                <a:lnTo>
                  <a:pt x="2079447" y="511866"/>
                </a:lnTo>
                <a:lnTo>
                  <a:pt x="1983818" y="488550"/>
                </a:lnTo>
                <a:lnTo>
                  <a:pt x="1983816" y="488549"/>
                </a:lnTo>
                <a:lnTo>
                  <a:pt x="1814719" y="488550"/>
                </a:lnTo>
                <a:lnTo>
                  <a:pt x="1828321" y="470424"/>
                </a:lnTo>
                <a:lnTo>
                  <a:pt x="1814718" y="488548"/>
                </a:lnTo>
                <a:lnTo>
                  <a:pt x="1783911" y="488549"/>
                </a:lnTo>
                <a:lnTo>
                  <a:pt x="1783913" y="488550"/>
                </a:lnTo>
                <a:lnTo>
                  <a:pt x="1742730" y="488549"/>
                </a:lnTo>
                <a:lnTo>
                  <a:pt x="1742727" y="488549"/>
                </a:lnTo>
                <a:lnTo>
                  <a:pt x="1715270" y="526865"/>
                </a:lnTo>
                <a:lnTo>
                  <a:pt x="1715273" y="526864"/>
                </a:lnTo>
                <a:lnTo>
                  <a:pt x="1692313" y="558902"/>
                </a:lnTo>
                <a:lnTo>
                  <a:pt x="1674343" y="560923"/>
                </a:lnTo>
                <a:lnTo>
                  <a:pt x="1682446" y="530172"/>
                </a:lnTo>
                <a:lnTo>
                  <a:pt x="1693756" y="528127"/>
                </a:lnTo>
                <a:lnTo>
                  <a:pt x="1693753" y="528127"/>
                </a:lnTo>
                <a:lnTo>
                  <a:pt x="1682445" y="530171"/>
                </a:lnTo>
                <a:lnTo>
                  <a:pt x="1682446" y="530172"/>
                </a:lnTo>
                <a:lnTo>
                  <a:pt x="1682443" y="530172"/>
                </a:lnTo>
                <a:lnTo>
                  <a:pt x="1674342" y="560923"/>
                </a:lnTo>
                <a:lnTo>
                  <a:pt x="1629911" y="565920"/>
                </a:lnTo>
                <a:lnTo>
                  <a:pt x="1619978" y="565051"/>
                </a:lnTo>
                <a:lnTo>
                  <a:pt x="1619977" y="565051"/>
                </a:lnTo>
                <a:lnTo>
                  <a:pt x="1619976" y="565051"/>
                </a:lnTo>
                <a:lnTo>
                  <a:pt x="1614234" y="586003"/>
                </a:lnTo>
                <a:lnTo>
                  <a:pt x="1614236" y="586004"/>
                </a:lnTo>
                <a:lnTo>
                  <a:pt x="1619977" y="565052"/>
                </a:lnTo>
                <a:lnTo>
                  <a:pt x="1629913" y="565921"/>
                </a:lnTo>
                <a:lnTo>
                  <a:pt x="1674343" y="560924"/>
                </a:lnTo>
                <a:lnTo>
                  <a:pt x="1692311" y="558903"/>
                </a:lnTo>
                <a:lnTo>
                  <a:pt x="1664739" y="597378"/>
                </a:lnTo>
                <a:lnTo>
                  <a:pt x="1664737" y="597380"/>
                </a:lnTo>
                <a:lnTo>
                  <a:pt x="1654574" y="611563"/>
                </a:lnTo>
                <a:lnTo>
                  <a:pt x="1654573" y="611562"/>
                </a:lnTo>
                <a:lnTo>
                  <a:pt x="1584593" y="709212"/>
                </a:lnTo>
                <a:cubicBezTo>
                  <a:pt x="1575335" y="722131"/>
                  <a:pt x="1563897" y="732562"/>
                  <a:pt x="1551142" y="740363"/>
                </a:cubicBezTo>
                <a:lnTo>
                  <a:pt x="1537530" y="745421"/>
                </a:lnTo>
                <a:lnTo>
                  <a:pt x="1537525" y="745425"/>
                </a:lnTo>
                <a:lnTo>
                  <a:pt x="1537521" y="745427"/>
                </a:lnTo>
                <a:lnTo>
                  <a:pt x="1534992" y="747600"/>
                </a:lnTo>
                <a:cubicBezTo>
                  <a:pt x="1509397" y="762184"/>
                  <a:pt x="1478237" y="767005"/>
                  <a:pt x="1447581" y="758602"/>
                </a:cubicBezTo>
                <a:lnTo>
                  <a:pt x="1407433" y="747600"/>
                </a:lnTo>
                <a:cubicBezTo>
                  <a:pt x="1392105" y="743400"/>
                  <a:pt x="1378352" y="736291"/>
                  <a:pt x="1366611" y="727033"/>
                </a:cubicBezTo>
                <a:lnTo>
                  <a:pt x="1341427" y="697740"/>
                </a:lnTo>
                <a:lnTo>
                  <a:pt x="1341428" y="697738"/>
                </a:lnTo>
                <a:lnTo>
                  <a:pt x="1337845" y="693571"/>
                </a:lnTo>
                <a:cubicBezTo>
                  <a:pt x="1323262" y="667976"/>
                  <a:pt x="1318444" y="636816"/>
                  <a:pt x="1326843" y="606161"/>
                </a:cubicBezTo>
                <a:lnTo>
                  <a:pt x="1363251" y="473309"/>
                </a:lnTo>
                <a:lnTo>
                  <a:pt x="1375503" y="456985"/>
                </a:lnTo>
                <a:lnTo>
                  <a:pt x="1375502" y="456984"/>
                </a:lnTo>
                <a:lnTo>
                  <a:pt x="1375503" y="456983"/>
                </a:lnTo>
                <a:lnTo>
                  <a:pt x="1368983" y="452397"/>
                </a:lnTo>
                <a:lnTo>
                  <a:pt x="1374070" y="433833"/>
                </a:lnTo>
                <a:lnTo>
                  <a:pt x="1374069" y="433833"/>
                </a:lnTo>
                <a:lnTo>
                  <a:pt x="1419080" y="269585"/>
                </a:lnTo>
                <a:lnTo>
                  <a:pt x="1424688" y="258454"/>
                </a:lnTo>
                <a:lnTo>
                  <a:pt x="1425745" y="258351"/>
                </a:lnTo>
                <a:lnTo>
                  <a:pt x="1425858" y="258341"/>
                </a:lnTo>
                <a:lnTo>
                  <a:pt x="1421068" y="267925"/>
                </a:lnTo>
                <a:cubicBezTo>
                  <a:pt x="1417075" y="282336"/>
                  <a:pt x="1415839" y="297765"/>
                  <a:pt x="1417897" y="313525"/>
                </a:cubicBezTo>
                <a:lnTo>
                  <a:pt x="1423285" y="354805"/>
                </a:lnTo>
                <a:lnTo>
                  <a:pt x="1432321" y="381273"/>
                </a:lnTo>
                <a:lnTo>
                  <a:pt x="1432323" y="381272"/>
                </a:lnTo>
                <a:lnTo>
                  <a:pt x="1423287" y="354805"/>
                </a:lnTo>
                <a:lnTo>
                  <a:pt x="1417899" y="313525"/>
                </a:lnTo>
                <a:cubicBezTo>
                  <a:pt x="1415840" y="297766"/>
                  <a:pt x="1417078" y="282335"/>
                  <a:pt x="1421069" y="267926"/>
                </a:cubicBezTo>
                <a:lnTo>
                  <a:pt x="1425860" y="258341"/>
                </a:lnTo>
                <a:lnTo>
                  <a:pt x="1471779" y="253871"/>
                </a:lnTo>
                <a:lnTo>
                  <a:pt x="1471779" y="253870"/>
                </a:lnTo>
                <a:lnTo>
                  <a:pt x="1425859" y="258340"/>
                </a:lnTo>
                <a:lnTo>
                  <a:pt x="1425858" y="258341"/>
                </a:lnTo>
                <a:lnTo>
                  <a:pt x="1425857" y="258340"/>
                </a:lnTo>
                <a:lnTo>
                  <a:pt x="1425745" y="258351"/>
                </a:lnTo>
                <a:lnTo>
                  <a:pt x="1424689" y="258454"/>
                </a:lnTo>
                <a:lnTo>
                  <a:pt x="1439647" y="228764"/>
                </a:lnTo>
                <a:lnTo>
                  <a:pt x="1470549" y="202195"/>
                </a:lnTo>
                <a:lnTo>
                  <a:pt x="1470583" y="202165"/>
                </a:lnTo>
                <a:lnTo>
                  <a:pt x="1470616" y="202137"/>
                </a:lnTo>
                <a:lnTo>
                  <a:pt x="1473883" y="199255"/>
                </a:lnTo>
                <a:cubicBezTo>
                  <a:pt x="1486785" y="191696"/>
                  <a:pt x="1501381" y="186544"/>
                  <a:pt x="1517141" y="184486"/>
                </a:cubicBezTo>
                <a:lnTo>
                  <a:pt x="1592182" y="174692"/>
                </a:lnTo>
                <a:lnTo>
                  <a:pt x="1577630" y="187656"/>
                </a:lnTo>
                <a:lnTo>
                  <a:pt x="1575280" y="190787"/>
                </a:lnTo>
                <a:lnTo>
                  <a:pt x="1577630" y="187657"/>
                </a:lnTo>
                <a:lnTo>
                  <a:pt x="1592182" y="174692"/>
                </a:lnTo>
                <a:lnTo>
                  <a:pt x="1723581" y="157542"/>
                </a:lnTo>
                <a:lnTo>
                  <a:pt x="1730926" y="165920"/>
                </a:lnTo>
                <a:lnTo>
                  <a:pt x="1736319" y="181378"/>
                </a:lnTo>
                <a:lnTo>
                  <a:pt x="1671943" y="188618"/>
                </a:lnTo>
                <a:lnTo>
                  <a:pt x="1660984" y="189851"/>
                </a:lnTo>
                <a:lnTo>
                  <a:pt x="1664847" y="188415"/>
                </a:lnTo>
                <a:lnTo>
                  <a:pt x="1660983" y="189851"/>
                </a:lnTo>
                <a:lnTo>
                  <a:pt x="1591973" y="197613"/>
                </a:lnTo>
                <a:lnTo>
                  <a:pt x="1591972" y="197614"/>
                </a:lnTo>
                <a:lnTo>
                  <a:pt x="1660983" y="189851"/>
                </a:lnTo>
                <a:lnTo>
                  <a:pt x="1657718" y="191065"/>
                </a:lnTo>
                <a:lnTo>
                  <a:pt x="1660983" y="189851"/>
                </a:lnTo>
                <a:lnTo>
                  <a:pt x="1660984" y="189851"/>
                </a:lnTo>
                <a:lnTo>
                  <a:pt x="1671942" y="188619"/>
                </a:lnTo>
                <a:lnTo>
                  <a:pt x="1708957" y="189678"/>
                </a:lnTo>
                <a:lnTo>
                  <a:pt x="1744843" y="205815"/>
                </a:lnTo>
                <a:lnTo>
                  <a:pt x="1748640" y="216702"/>
                </a:lnTo>
                <a:lnTo>
                  <a:pt x="1748641" y="216701"/>
                </a:lnTo>
                <a:lnTo>
                  <a:pt x="1748641" y="216702"/>
                </a:lnTo>
                <a:lnTo>
                  <a:pt x="1749334" y="218689"/>
                </a:lnTo>
                <a:lnTo>
                  <a:pt x="1749335" y="218689"/>
                </a:lnTo>
                <a:lnTo>
                  <a:pt x="1748641" y="216702"/>
                </a:lnTo>
                <a:lnTo>
                  <a:pt x="1762194" y="216701"/>
                </a:lnTo>
                <a:lnTo>
                  <a:pt x="1772492" y="216701"/>
                </a:lnTo>
                <a:lnTo>
                  <a:pt x="1770521" y="218689"/>
                </a:lnTo>
                <a:lnTo>
                  <a:pt x="1770522" y="218689"/>
                </a:lnTo>
                <a:lnTo>
                  <a:pt x="1772493" y="216701"/>
                </a:lnTo>
                <a:lnTo>
                  <a:pt x="1777305" y="216702"/>
                </a:lnTo>
                <a:lnTo>
                  <a:pt x="1777306" y="216701"/>
                </a:lnTo>
                <a:lnTo>
                  <a:pt x="1782544" y="206568"/>
                </a:lnTo>
                <a:lnTo>
                  <a:pt x="1804797" y="184132"/>
                </a:lnTo>
                <a:lnTo>
                  <a:pt x="1782545" y="206567"/>
                </a:lnTo>
                <a:lnTo>
                  <a:pt x="1795602" y="181311"/>
                </a:lnTo>
                <a:lnTo>
                  <a:pt x="1804656" y="173692"/>
                </a:lnTo>
                <a:lnTo>
                  <a:pt x="1811980" y="167526"/>
                </a:lnTo>
                <a:lnTo>
                  <a:pt x="1797118" y="156371"/>
                </a:lnTo>
                <a:lnTo>
                  <a:pt x="1784943" y="150571"/>
                </a:lnTo>
                <a:lnTo>
                  <a:pt x="1783233" y="149757"/>
                </a:lnTo>
                <a:lnTo>
                  <a:pt x="1863188" y="139321"/>
                </a:lnTo>
                <a:lnTo>
                  <a:pt x="1869618" y="139768"/>
                </a:lnTo>
                <a:lnTo>
                  <a:pt x="1869621" y="139768"/>
                </a:lnTo>
                <a:close/>
                <a:moveTo>
                  <a:pt x="2965089" y="4118"/>
                </a:moveTo>
                <a:lnTo>
                  <a:pt x="3589928" y="939494"/>
                </a:lnTo>
                <a:lnTo>
                  <a:pt x="3155551" y="1229662"/>
                </a:lnTo>
                <a:lnTo>
                  <a:pt x="3115985" y="1183025"/>
                </a:lnTo>
                <a:lnTo>
                  <a:pt x="2524895" y="298171"/>
                </a:lnTo>
                <a:close/>
                <a:moveTo>
                  <a:pt x="624841" y="0"/>
                </a:moveTo>
                <a:lnTo>
                  <a:pt x="1065034" y="294051"/>
                </a:lnTo>
                <a:lnTo>
                  <a:pt x="440196" y="1229428"/>
                </a:lnTo>
                <a:lnTo>
                  <a:pt x="0" y="935375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ctr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4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11" name="Tabelle 3">
            <a:extLst>
              <a:ext uri="{FF2B5EF4-FFF2-40B4-BE49-F238E27FC236}">
                <a16:creationId xmlns:a16="http://schemas.microsoft.com/office/drawing/2014/main" id="{4081AEA2-5D91-480A-9359-248094408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410211"/>
              </p:ext>
            </p:extLst>
          </p:nvPr>
        </p:nvGraphicFramePr>
        <p:xfrm>
          <a:off x="6067913" y="4740216"/>
          <a:ext cx="3363182" cy="17409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52875">
                  <a:extLst>
                    <a:ext uri="{9D8B030D-6E8A-4147-A177-3AD203B41FA5}">
                      <a16:colId xmlns:a16="http://schemas.microsoft.com/office/drawing/2014/main" val="2366120093"/>
                    </a:ext>
                  </a:extLst>
                </a:gridCol>
                <a:gridCol w="1068943">
                  <a:extLst>
                    <a:ext uri="{9D8B030D-6E8A-4147-A177-3AD203B41FA5}">
                      <a16:colId xmlns:a16="http://schemas.microsoft.com/office/drawing/2014/main" val="2878455031"/>
                    </a:ext>
                  </a:extLst>
                </a:gridCol>
                <a:gridCol w="720682">
                  <a:extLst>
                    <a:ext uri="{9D8B030D-6E8A-4147-A177-3AD203B41FA5}">
                      <a16:colId xmlns:a16="http://schemas.microsoft.com/office/drawing/2014/main" val="1543872495"/>
                    </a:ext>
                  </a:extLst>
                </a:gridCol>
                <a:gridCol w="720682">
                  <a:extLst>
                    <a:ext uri="{9D8B030D-6E8A-4147-A177-3AD203B41FA5}">
                      <a16:colId xmlns:a16="http://schemas.microsoft.com/office/drawing/2014/main" val="431901414"/>
                    </a:ext>
                  </a:extLst>
                </a:gridCol>
              </a:tblGrid>
              <a:tr h="427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cap="none" baseline="0" dirty="0" err="1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Product</a:t>
                      </a:r>
                      <a:endParaRPr lang="de-DE" sz="1200" b="1" cap="none" baseline="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Day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cap="none" baseline="0" dirty="0" err="1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Pred</a:t>
                      </a:r>
                      <a:endParaRPr lang="de-DE" sz="1200" b="1" cap="none" baseline="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cap="none" baseline="0" dirty="0" err="1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Remaing</a:t>
                      </a:r>
                      <a:r>
                        <a:rPr lang="de-DE" sz="1200" b="1" cap="none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 stock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14">
                <a:tc>
                  <a:txBody>
                    <a:bodyPr/>
                    <a:lstStyle/>
                    <a:p>
                      <a:pPr algn="l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Id1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01.02.2019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9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Id1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02.02.2019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id1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02.03.2019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9044" marR="99044" marT="45731" marB="4573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10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598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103995" y="131538"/>
            <a:ext cx="59840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EXPLORATORY DATA ANALYSIS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ED90B-35B8-409A-A64C-CA63842164AC}"/>
              </a:ext>
            </a:extLst>
          </p:cNvPr>
          <p:cNvSpPr txBox="1"/>
          <p:nvPr/>
        </p:nvSpPr>
        <p:spPr>
          <a:xfrm>
            <a:off x="983432" y="934128"/>
            <a:ext cx="8856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three</a:t>
            </a:r>
            <a:r>
              <a:rPr lang="de-DE" sz="2000" dirty="0"/>
              <a:t> </a:t>
            </a:r>
            <a:r>
              <a:rPr lang="de-DE" sz="2000" dirty="0" err="1"/>
              <a:t>datasets</a:t>
            </a:r>
            <a:endParaRPr lang="de-DE" sz="2000" dirty="0"/>
          </a:p>
          <a:p>
            <a:pPr marL="342900" indent="-342900">
              <a:buFontTx/>
              <a:buChar char="-"/>
            </a:pPr>
            <a:r>
              <a:rPr lang="de-DE" sz="2000" b="1" dirty="0"/>
              <a:t>Items</a:t>
            </a:r>
            <a:r>
              <a:rPr lang="de-DE" sz="2000" dirty="0"/>
              <a:t>: </a:t>
            </a:r>
            <a:r>
              <a:rPr lang="de-DE" sz="2000" dirty="0" err="1"/>
              <a:t>serves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master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</a:p>
          <a:p>
            <a:pPr marL="342900" indent="-342900">
              <a:buFontTx/>
              <a:buChar char="-"/>
            </a:pPr>
            <a:r>
              <a:rPr lang="de-DE" sz="2000" b="1" dirty="0"/>
              <a:t>Train</a:t>
            </a:r>
            <a:r>
              <a:rPr lang="de-DE" sz="2000" dirty="0"/>
              <a:t>: </a:t>
            </a:r>
            <a:r>
              <a:rPr lang="de-DE" sz="2000" dirty="0" err="1"/>
              <a:t>daily</a:t>
            </a:r>
            <a:r>
              <a:rPr lang="de-DE" sz="2000" dirty="0"/>
              <a:t> </a:t>
            </a:r>
            <a:r>
              <a:rPr lang="de-DE" sz="2000" dirty="0" err="1"/>
              <a:t>sales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products</a:t>
            </a:r>
            <a:endParaRPr lang="de-DE" sz="2000" dirty="0"/>
          </a:p>
          <a:p>
            <a:pPr marL="342900" indent="-342900">
              <a:buFontTx/>
              <a:buChar char="-"/>
            </a:pPr>
            <a:r>
              <a:rPr lang="de-DE" sz="2000" b="1" dirty="0"/>
              <a:t>Price</a:t>
            </a:r>
            <a:r>
              <a:rPr lang="de-DE" sz="2000" dirty="0"/>
              <a:t>: </a:t>
            </a:r>
            <a:r>
              <a:rPr lang="de-DE" sz="2000" dirty="0" err="1"/>
              <a:t>historical</a:t>
            </a:r>
            <a:r>
              <a:rPr lang="de-DE" sz="2000" dirty="0"/>
              <a:t> </a:t>
            </a:r>
            <a:r>
              <a:rPr lang="de-DE" sz="2000" dirty="0" err="1"/>
              <a:t>pricing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october</a:t>
            </a:r>
            <a:r>
              <a:rPr lang="de-DE" sz="2000" dirty="0"/>
              <a:t> and </a:t>
            </a:r>
            <a:r>
              <a:rPr lang="de-DE" sz="2000" dirty="0" err="1"/>
              <a:t>february</a:t>
            </a:r>
            <a:endParaRPr lang="de-DE" sz="2000" dirty="0"/>
          </a:p>
          <a:p>
            <a:pPr marL="342900" indent="-342900">
              <a:buFontTx/>
              <a:buChar char="-"/>
            </a:pPr>
            <a:endParaRPr lang="de-DE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2C74EE-AA4A-4278-9F37-F4EF21894E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227138" y="131538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99A12AD-FA3A-4F7E-B6AE-A7F30D18272B}"/>
              </a:ext>
            </a:extLst>
          </p:cNvPr>
          <p:cNvSpPr>
            <a:spLocks noEditPoints="1"/>
          </p:cNvSpPr>
          <p:nvPr/>
        </p:nvSpPr>
        <p:spPr bwMode="auto">
          <a:xfrm>
            <a:off x="9381959" y="261718"/>
            <a:ext cx="336202" cy="343645"/>
          </a:xfrm>
          <a:custGeom>
            <a:avLst/>
            <a:gdLst>
              <a:gd name="T0" fmla="*/ 1446 w 1458"/>
              <a:gd name="T1" fmla="*/ 163 h 1452"/>
              <a:gd name="T2" fmla="*/ 1392 w 1458"/>
              <a:gd name="T3" fmla="*/ 71 h 1452"/>
              <a:gd name="T4" fmla="*/ 1308 w 1458"/>
              <a:gd name="T5" fmla="*/ 35 h 1452"/>
              <a:gd name="T6" fmla="*/ 1068 w 1458"/>
              <a:gd name="T7" fmla="*/ 55 h 1452"/>
              <a:gd name="T8" fmla="*/ 1013 w 1458"/>
              <a:gd name="T9" fmla="*/ 36 h 1452"/>
              <a:gd name="T10" fmla="*/ 522 w 1458"/>
              <a:gd name="T11" fmla="*/ 91 h 1452"/>
              <a:gd name="T12" fmla="*/ 446 w 1458"/>
              <a:gd name="T13" fmla="*/ 35 h 1452"/>
              <a:gd name="T14" fmla="*/ 356 w 1458"/>
              <a:gd name="T15" fmla="*/ 4 h 1452"/>
              <a:gd name="T16" fmla="*/ 276 w 1458"/>
              <a:gd name="T17" fmla="*/ 1 h 1452"/>
              <a:gd name="T18" fmla="*/ 190 w 1458"/>
              <a:gd name="T19" fmla="*/ 24 h 1452"/>
              <a:gd name="T20" fmla="*/ 58 w 1458"/>
              <a:gd name="T21" fmla="*/ 132 h 1452"/>
              <a:gd name="T22" fmla="*/ 12 w 1458"/>
              <a:gd name="T23" fmla="*/ 240 h 1452"/>
              <a:gd name="T24" fmla="*/ 6 w 1458"/>
              <a:gd name="T25" fmla="*/ 315 h 1452"/>
              <a:gd name="T26" fmla="*/ 24 w 1458"/>
              <a:gd name="T27" fmla="*/ 403 h 1452"/>
              <a:gd name="T28" fmla="*/ 115 w 1458"/>
              <a:gd name="T29" fmla="*/ 532 h 1452"/>
              <a:gd name="T30" fmla="*/ 232 w 1458"/>
              <a:gd name="T31" fmla="*/ 591 h 1452"/>
              <a:gd name="T32" fmla="*/ 306 w 1458"/>
              <a:gd name="T33" fmla="*/ 600 h 1452"/>
              <a:gd name="T34" fmla="*/ 444 w 1458"/>
              <a:gd name="T35" fmla="*/ 567 h 1452"/>
              <a:gd name="T36" fmla="*/ 548 w 1458"/>
              <a:gd name="T37" fmla="*/ 478 h 1452"/>
              <a:gd name="T38" fmla="*/ 997 w 1458"/>
              <a:gd name="T39" fmla="*/ 968 h 1452"/>
              <a:gd name="T40" fmla="*/ 690 w 1458"/>
              <a:gd name="T41" fmla="*/ 730 h 1452"/>
              <a:gd name="T42" fmla="*/ 576 w 1458"/>
              <a:gd name="T43" fmla="*/ 698 h 1452"/>
              <a:gd name="T44" fmla="*/ 734 w 1458"/>
              <a:gd name="T45" fmla="*/ 1148 h 1452"/>
              <a:gd name="T46" fmla="*/ 1116 w 1458"/>
              <a:gd name="T47" fmla="*/ 1435 h 1452"/>
              <a:gd name="T48" fmla="*/ 1196 w 1458"/>
              <a:gd name="T49" fmla="*/ 1432 h 1452"/>
              <a:gd name="T50" fmla="*/ 1261 w 1458"/>
              <a:gd name="T51" fmla="*/ 1392 h 1452"/>
              <a:gd name="T52" fmla="*/ 1298 w 1458"/>
              <a:gd name="T53" fmla="*/ 1327 h 1452"/>
              <a:gd name="T54" fmla="*/ 1308 w 1458"/>
              <a:gd name="T55" fmla="*/ 455 h 1452"/>
              <a:gd name="T56" fmla="*/ 1392 w 1458"/>
              <a:gd name="T57" fmla="*/ 419 h 1452"/>
              <a:gd name="T58" fmla="*/ 1446 w 1458"/>
              <a:gd name="T59" fmla="*/ 327 h 1452"/>
              <a:gd name="T60" fmla="*/ 1123 w 1458"/>
              <a:gd name="T61" fmla="*/ 244 h 1452"/>
              <a:gd name="T62" fmla="*/ 1109 w 1458"/>
              <a:gd name="T63" fmla="*/ 331 h 1452"/>
              <a:gd name="T64" fmla="*/ 1061 w 1458"/>
              <a:gd name="T65" fmla="*/ 403 h 1452"/>
              <a:gd name="T66" fmla="*/ 1003 w 1458"/>
              <a:gd name="T67" fmla="*/ 425 h 1452"/>
              <a:gd name="T68" fmla="*/ 936 w 1458"/>
              <a:gd name="T69" fmla="*/ 394 h 1452"/>
              <a:gd name="T70" fmla="*/ 893 w 1458"/>
              <a:gd name="T71" fmla="*/ 315 h 1452"/>
              <a:gd name="T72" fmla="*/ 883 w 1458"/>
              <a:gd name="T73" fmla="*/ 226 h 1452"/>
              <a:gd name="T74" fmla="*/ 911 w 1458"/>
              <a:gd name="T75" fmla="*/ 131 h 1452"/>
              <a:gd name="T76" fmla="*/ 967 w 1458"/>
              <a:gd name="T77" fmla="*/ 73 h 1452"/>
              <a:gd name="T78" fmla="*/ 1027 w 1458"/>
              <a:gd name="T79" fmla="*/ 68 h 1452"/>
              <a:gd name="T80" fmla="*/ 1088 w 1458"/>
              <a:gd name="T81" fmla="*/ 117 h 1452"/>
              <a:gd name="T82" fmla="*/ 1121 w 1458"/>
              <a:gd name="T83" fmla="*/ 208 h 1452"/>
              <a:gd name="T84" fmla="*/ 1428 w 1458"/>
              <a:gd name="T85" fmla="*/ 264 h 1452"/>
              <a:gd name="T86" fmla="*/ 1400 w 1458"/>
              <a:gd name="T87" fmla="*/ 359 h 1452"/>
              <a:gd name="T88" fmla="*/ 1344 w 1458"/>
              <a:gd name="T89" fmla="*/ 417 h 1452"/>
              <a:gd name="T90" fmla="*/ 1284 w 1458"/>
              <a:gd name="T91" fmla="*/ 422 h 1452"/>
              <a:gd name="T92" fmla="*/ 1223 w 1458"/>
              <a:gd name="T93" fmla="*/ 373 h 1452"/>
              <a:gd name="T94" fmla="*/ 1190 w 1458"/>
              <a:gd name="T95" fmla="*/ 282 h 1452"/>
              <a:gd name="T96" fmla="*/ 1193 w 1458"/>
              <a:gd name="T97" fmla="*/ 192 h 1452"/>
              <a:gd name="T98" fmla="*/ 1231 w 1458"/>
              <a:gd name="T99" fmla="*/ 105 h 1452"/>
              <a:gd name="T100" fmla="*/ 1296 w 1458"/>
              <a:gd name="T101" fmla="*/ 66 h 1452"/>
              <a:gd name="T102" fmla="*/ 1355 w 1458"/>
              <a:gd name="T103" fmla="*/ 79 h 1452"/>
              <a:gd name="T104" fmla="*/ 1408 w 1458"/>
              <a:gd name="T105" fmla="*/ 144 h 1452"/>
              <a:gd name="T106" fmla="*/ 1428 w 1458"/>
              <a:gd name="T107" fmla="*/ 244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8" h="1452">
                <a:moveTo>
                  <a:pt x="1458" y="244"/>
                </a:moveTo>
                <a:lnTo>
                  <a:pt x="1458" y="244"/>
                </a:lnTo>
                <a:lnTo>
                  <a:pt x="1458" y="223"/>
                </a:lnTo>
                <a:lnTo>
                  <a:pt x="1456" y="202"/>
                </a:lnTo>
                <a:lnTo>
                  <a:pt x="1452" y="182"/>
                </a:lnTo>
                <a:lnTo>
                  <a:pt x="1446" y="163"/>
                </a:lnTo>
                <a:lnTo>
                  <a:pt x="1440" y="145"/>
                </a:lnTo>
                <a:lnTo>
                  <a:pt x="1433" y="127"/>
                </a:lnTo>
                <a:lnTo>
                  <a:pt x="1424" y="111"/>
                </a:lnTo>
                <a:lnTo>
                  <a:pt x="1415" y="96"/>
                </a:lnTo>
                <a:lnTo>
                  <a:pt x="1404" y="83"/>
                </a:lnTo>
                <a:lnTo>
                  <a:pt x="1392" y="71"/>
                </a:lnTo>
                <a:lnTo>
                  <a:pt x="1380" y="60"/>
                </a:lnTo>
                <a:lnTo>
                  <a:pt x="1367" y="52"/>
                </a:lnTo>
                <a:lnTo>
                  <a:pt x="1352" y="44"/>
                </a:lnTo>
                <a:lnTo>
                  <a:pt x="1338" y="40"/>
                </a:lnTo>
                <a:lnTo>
                  <a:pt x="1324" y="36"/>
                </a:lnTo>
                <a:lnTo>
                  <a:pt x="1308" y="35"/>
                </a:lnTo>
                <a:lnTo>
                  <a:pt x="1308" y="35"/>
                </a:lnTo>
                <a:lnTo>
                  <a:pt x="1297" y="36"/>
                </a:lnTo>
                <a:lnTo>
                  <a:pt x="1286" y="37"/>
                </a:lnTo>
                <a:lnTo>
                  <a:pt x="1076" y="61"/>
                </a:lnTo>
                <a:lnTo>
                  <a:pt x="1076" y="61"/>
                </a:lnTo>
                <a:lnTo>
                  <a:pt x="1068" y="55"/>
                </a:lnTo>
                <a:lnTo>
                  <a:pt x="1060" y="50"/>
                </a:lnTo>
                <a:lnTo>
                  <a:pt x="1051" y="46"/>
                </a:lnTo>
                <a:lnTo>
                  <a:pt x="1042" y="42"/>
                </a:lnTo>
                <a:lnTo>
                  <a:pt x="1032" y="38"/>
                </a:lnTo>
                <a:lnTo>
                  <a:pt x="1022" y="37"/>
                </a:lnTo>
                <a:lnTo>
                  <a:pt x="1013" y="36"/>
                </a:lnTo>
                <a:lnTo>
                  <a:pt x="1003" y="35"/>
                </a:lnTo>
                <a:lnTo>
                  <a:pt x="1001" y="35"/>
                </a:lnTo>
                <a:lnTo>
                  <a:pt x="1001" y="34"/>
                </a:lnTo>
                <a:lnTo>
                  <a:pt x="533" y="102"/>
                </a:lnTo>
                <a:lnTo>
                  <a:pt x="533" y="102"/>
                </a:lnTo>
                <a:lnTo>
                  <a:pt x="522" y="91"/>
                </a:lnTo>
                <a:lnTo>
                  <a:pt x="510" y="79"/>
                </a:lnTo>
                <a:lnTo>
                  <a:pt x="499" y="69"/>
                </a:lnTo>
                <a:lnTo>
                  <a:pt x="486" y="60"/>
                </a:lnTo>
                <a:lnTo>
                  <a:pt x="474" y="50"/>
                </a:lnTo>
                <a:lnTo>
                  <a:pt x="461" y="42"/>
                </a:lnTo>
                <a:lnTo>
                  <a:pt x="446" y="35"/>
                </a:lnTo>
                <a:lnTo>
                  <a:pt x="432" y="28"/>
                </a:lnTo>
                <a:lnTo>
                  <a:pt x="418" y="22"/>
                </a:lnTo>
                <a:lnTo>
                  <a:pt x="403" y="16"/>
                </a:lnTo>
                <a:lnTo>
                  <a:pt x="388" y="11"/>
                </a:lnTo>
                <a:lnTo>
                  <a:pt x="372" y="7"/>
                </a:lnTo>
                <a:lnTo>
                  <a:pt x="356" y="4"/>
                </a:lnTo>
                <a:lnTo>
                  <a:pt x="340" y="2"/>
                </a:lnTo>
                <a:lnTo>
                  <a:pt x="323" y="0"/>
                </a:lnTo>
                <a:lnTo>
                  <a:pt x="306" y="0"/>
                </a:lnTo>
                <a:lnTo>
                  <a:pt x="306" y="0"/>
                </a:lnTo>
                <a:lnTo>
                  <a:pt x="292" y="0"/>
                </a:lnTo>
                <a:lnTo>
                  <a:pt x="276" y="1"/>
                </a:lnTo>
                <a:lnTo>
                  <a:pt x="260" y="4"/>
                </a:lnTo>
                <a:lnTo>
                  <a:pt x="246" y="6"/>
                </a:lnTo>
                <a:lnTo>
                  <a:pt x="232" y="10"/>
                </a:lnTo>
                <a:lnTo>
                  <a:pt x="217" y="13"/>
                </a:lnTo>
                <a:lnTo>
                  <a:pt x="203" y="18"/>
                </a:lnTo>
                <a:lnTo>
                  <a:pt x="190" y="24"/>
                </a:lnTo>
                <a:lnTo>
                  <a:pt x="163" y="36"/>
                </a:lnTo>
                <a:lnTo>
                  <a:pt x="138" y="52"/>
                </a:lnTo>
                <a:lnTo>
                  <a:pt x="115" y="68"/>
                </a:lnTo>
                <a:lnTo>
                  <a:pt x="94" y="87"/>
                </a:lnTo>
                <a:lnTo>
                  <a:pt x="74" y="109"/>
                </a:lnTo>
                <a:lnTo>
                  <a:pt x="58" y="132"/>
                </a:lnTo>
                <a:lnTo>
                  <a:pt x="42" y="157"/>
                </a:lnTo>
                <a:lnTo>
                  <a:pt x="30" y="183"/>
                </a:lnTo>
                <a:lnTo>
                  <a:pt x="24" y="196"/>
                </a:lnTo>
                <a:lnTo>
                  <a:pt x="19" y="211"/>
                </a:lnTo>
                <a:lnTo>
                  <a:pt x="16" y="225"/>
                </a:lnTo>
                <a:lnTo>
                  <a:pt x="12" y="240"/>
                </a:lnTo>
                <a:lnTo>
                  <a:pt x="10" y="254"/>
                </a:lnTo>
                <a:lnTo>
                  <a:pt x="7" y="270"/>
                </a:lnTo>
                <a:lnTo>
                  <a:pt x="6" y="284"/>
                </a:lnTo>
                <a:lnTo>
                  <a:pt x="6" y="300"/>
                </a:lnTo>
                <a:lnTo>
                  <a:pt x="6" y="300"/>
                </a:lnTo>
                <a:lnTo>
                  <a:pt x="6" y="315"/>
                </a:lnTo>
                <a:lnTo>
                  <a:pt x="7" y="331"/>
                </a:lnTo>
                <a:lnTo>
                  <a:pt x="10" y="346"/>
                </a:lnTo>
                <a:lnTo>
                  <a:pt x="12" y="361"/>
                </a:lnTo>
                <a:lnTo>
                  <a:pt x="16" y="375"/>
                </a:lnTo>
                <a:lnTo>
                  <a:pt x="19" y="389"/>
                </a:lnTo>
                <a:lnTo>
                  <a:pt x="24" y="403"/>
                </a:lnTo>
                <a:lnTo>
                  <a:pt x="30" y="417"/>
                </a:lnTo>
                <a:lnTo>
                  <a:pt x="42" y="443"/>
                </a:lnTo>
                <a:lnTo>
                  <a:pt x="58" y="467"/>
                </a:lnTo>
                <a:lnTo>
                  <a:pt x="74" y="491"/>
                </a:lnTo>
                <a:lnTo>
                  <a:pt x="94" y="512"/>
                </a:lnTo>
                <a:lnTo>
                  <a:pt x="115" y="532"/>
                </a:lnTo>
                <a:lnTo>
                  <a:pt x="138" y="549"/>
                </a:lnTo>
                <a:lnTo>
                  <a:pt x="163" y="564"/>
                </a:lnTo>
                <a:lnTo>
                  <a:pt x="190" y="576"/>
                </a:lnTo>
                <a:lnTo>
                  <a:pt x="203" y="582"/>
                </a:lnTo>
                <a:lnTo>
                  <a:pt x="217" y="587"/>
                </a:lnTo>
                <a:lnTo>
                  <a:pt x="232" y="591"/>
                </a:lnTo>
                <a:lnTo>
                  <a:pt x="246" y="594"/>
                </a:lnTo>
                <a:lnTo>
                  <a:pt x="260" y="597"/>
                </a:lnTo>
                <a:lnTo>
                  <a:pt x="276" y="598"/>
                </a:lnTo>
                <a:lnTo>
                  <a:pt x="292" y="599"/>
                </a:lnTo>
                <a:lnTo>
                  <a:pt x="306" y="600"/>
                </a:lnTo>
                <a:lnTo>
                  <a:pt x="306" y="600"/>
                </a:lnTo>
                <a:lnTo>
                  <a:pt x="331" y="599"/>
                </a:lnTo>
                <a:lnTo>
                  <a:pt x="355" y="597"/>
                </a:lnTo>
                <a:lnTo>
                  <a:pt x="378" y="592"/>
                </a:lnTo>
                <a:lnTo>
                  <a:pt x="401" y="585"/>
                </a:lnTo>
                <a:lnTo>
                  <a:pt x="422" y="576"/>
                </a:lnTo>
                <a:lnTo>
                  <a:pt x="444" y="567"/>
                </a:lnTo>
                <a:lnTo>
                  <a:pt x="464" y="556"/>
                </a:lnTo>
                <a:lnTo>
                  <a:pt x="484" y="543"/>
                </a:lnTo>
                <a:lnTo>
                  <a:pt x="502" y="528"/>
                </a:lnTo>
                <a:lnTo>
                  <a:pt x="518" y="513"/>
                </a:lnTo>
                <a:lnTo>
                  <a:pt x="534" y="496"/>
                </a:lnTo>
                <a:lnTo>
                  <a:pt x="548" y="478"/>
                </a:lnTo>
                <a:lnTo>
                  <a:pt x="562" y="459"/>
                </a:lnTo>
                <a:lnTo>
                  <a:pt x="572" y="440"/>
                </a:lnTo>
                <a:lnTo>
                  <a:pt x="583" y="418"/>
                </a:lnTo>
                <a:lnTo>
                  <a:pt x="590" y="397"/>
                </a:lnTo>
                <a:lnTo>
                  <a:pt x="997" y="454"/>
                </a:lnTo>
                <a:lnTo>
                  <a:pt x="997" y="968"/>
                </a:lnTo>
                <a:lnTo>
                  <a:pt x="738" y="757"/>
                </a:lnTo>
                <a:lnTo>
                  <a:pt x="738" y="757"/>
                </a:lnTo>
                <a:lnTo>
                  <a:pt x="722" y="748"/>
                </a:lnTo>
                <a:lnTo>
                  <a:pt x="707" y="738"/>
                </a:lnTo>
                <a:lnTo>
                  <a:pt x="707" y="738"/>
                </a:lnTo>
                <a:lnTo>
                  <a:pt x="690" y="730"/>
                </a:lnTo>
                <a:lnTo>
                  <a:pt x="672" y="721"/>
                </a:lnTo>
                <a:lnTo>
                  <a:pt x="654" y="714"/>
                </a:lnTo>
                <a:lnTo>
                  <a:pt x="635" y="708"/>
                </a:lnTo>
                <a:lnTo>
                  <a:pt x="616" y="703"/>
                </a:lnTo>
                <a:lnTo>
                  <a:pt x="595" y="700"/>
                </a:lnTo>
                <a:lnTo>
                  <a:pt x="576" y="698"/>
                </a:lnTo>
                <a:lnTo>
                  <a:pt x="554" y="697"/>
                </a:lnTo>
                <a:lnTo>
                  <a:pt x="0" y="697"/>
                </a:lnTo>
                <a:lnTo>
                  <a:pt x="0" y="1452"/>
                </a:lnTo>
                <a:lnTo>
                  <a:pt x="720" y="1452"/>
                </a:lnTo>
                <a:lnTo>
                  <a:pt x="720" y="1148"/>
                </a:lnTo>
                <a:lnTo>
                  <a:pt x="734" y="1148"/>
                </a:lnTo>
                <a:lnTo>
                  <a:pt x="1054" y="1405"/>
                </a:lnTo>
                <a:lnTo>
                  <a:pt x="1054" y="1405"/>
                </a:lnTo>
                <a:lnTo>
                  <a:pt x="1068" y="1416"/>
                </a:lnTo>
                <a:lnTo>
                  <a:pt x="1084" y="1424"/>
                </a:lnTo>
                <a:lnTo>
                  <a:pt x="1100" y="1430"/>
                </a:lnTo>
                <a:lnTo>
                  <a:pt x="1116" y="1435"/>
                </a:lnTo>
                <a:lnTo>
                  <a:pt x="1133" y="1438"/>
                </a:lnTo>
                <a:lnTo>
                  <a:pt x="1150" y="1439"/>
                </a:lnTo>
                <a:lnTo>
                  <a:pt x="1166" y="1438"/>
                </a:lnTo>
                <a:lnTo>
                  <a:pt x="1183" y="1434"/>
                </a:lnTo>
                <a:lnTo>
                  <a:pt x="1183" y="1434"/>
                </a:lnTo>
                <a:lnTo>
                  <a:pt x="1196" y="1432"/>
                </a:lnTo>
                <a:lnTo>
                  <a:pt x="1208" y="1427"/>
                </a:lnTo>
                <a:lnTo>
                  <a:pt x="1220" y="1422"/>
                </a:lnTo>
                <a:lnTo>
                  <a:pt x="1231" y="1416"/>
                </a:lnTo>
                <a:lnTo>
                  <a:pt x="1242" y="1409"/>
                </a:lnTo>
                <a:lnTo>
                  <a:pt x="1252" y="1400"/>
                </a:lnTo>
                <a:lnTo>
                  <a:pt x="1261" y="1392"/>
                </a:lnTo>
                <a:lnTo>
                  <a:pt x="1270" y="1383"/>
                </a:lnTo>
                <a:lnTo>
                  <a:pt x="1277" y="1373"/>
                </a:lnTo>
                <a:lnTo>
                  <a:pt x="1284" y="1362"/>
                </a:lnTo>
                <a:lnTo>
                  <a:pt x="1290" y="1351"/>
                </a:lnTo>
                <a:lnTo>
                  <a:pt x="1295" y="1339"/>
                </a:lnTo>
                <a:lnTo>
                  <a:pt x="1298" y="1327"/>
                </a:lnTo>
                <a:lnTo>
                  <a:pt x="1301" y="1314"/>
                </a:lnTo>
                <a:lnTo>
                  <a:pt x="1303" y="1301"/>
                </a:lnTo>
                <a:lnTo>
                  <a:pt x="1303" y="1288"/>
                </a:lnTo>
                <a:lnTo>
                  <a:pt x="1303" y="455"/>
                </a:lnTo>
                <a:lnTo>
                  <a:pt x="1308" y="455"/>
                </a:lnTo>
                <a:lnTo>
                  <a:pt x="1308" y="455"/>
                </a:lnTo>
                <a:lnTo>
                  <a:pt x="1324" y="454"/>
                </a:lnTo>
                <a:lnTo>
                  <a:pt x="1338" y="450"/>
                </a:lnTo>
                <a:lnTo>
                  <a:pt x="1352" y="446"/>
                </a:lnTo>
                <a:lnTo>
                  <a:pt x="1367" y="438"/>
                </a:lnTo>
                <a:lnTo>
                  <a:pt x="1380" y="430"/>
                </a:lnTo>
                <a:lnTo>
                  <a:pt x="1392" y="419"/>
                </a:lnTo>
                <a:lnTo>
                  <a:pt x="1404" y="407"/>
                </a:lnTo>
                <a:lnTo>
                  <a:pt x="1415" y="393"/>
                </a:lnTo>
                <a:lnTo>
                  <a:pt x="1424" y="379"/>
                </a:lnTo>
                <a:lnTo>
                  <a:pt x="1433" y="362"/>
                </a:lnTo>
                <a:lnTo>
                  <a:pt x="1440" y="345"/>
                </a:lnTo>
                <a:lnTo>
                  <a:pt x="1446" y="327"/>
                </a:lnTo>
                <a:lnTo>
                  <a:pt x="1452" y="308"/>
                </a:lnTo>
                <a:lnTo>
                  <a:pt x="1456" y="288"/>
                </a:lnTo>
                <a:lnTo>
                  <a:pt x="1458" y="266"/>
                </a:lnTo>
                <a:lnTo>
                  <a:pt x="1458" y="244"/>
                </a:lnTo>
                <a:lnTo>
                  <a:pt x="1458" y="244"/>
                </a:lnTo>
                <a:close/>
                <a:moveTo>
                  <a:pt x="1123" y="244"/>
                </a:moveTo>
                <a:lnTo>
                  <a:pt x="1123" y="244"/>
                </a:lnTo>
                <a:lnTo>
                  <a:pt x="1123" y="264"/>
                </a:lnTo>
                <a:lnTo>
                  <a:pt x="1121" y="282"/>
                </a:lnTo>
                <a:lnTo>
                  <a:pt x="1118" y="298"/>
                </a:lnTo>
                <a:lnTo>
                  <a:pt x="1114" y="315"/>
                </a:lnTo>
                <a:lnTo>
                  <a:pt x="1109" y="331"/>
                </a:lnTo>
                <a:lnTo>
                  <a:pt x="1103" y="345"/>
                </a:lnTo>
                <a:lnTo>
                  <a:pt x="1096" y="359"/>
                </a:lnTo>
                <a:lnTo>
                  <a:pt x="1088" y="373"/>
                </a:lnTo>
                <a:lnTo>
                  <a:pt x="1080" y="383"/>
                </a:lnTo>
                <a:lnTo>
                  <a:pt x="1070" y="394"/>
                </a:lnTo>
                <a:lnTo>
                  <a:pt x="1061" y="403"/>
                </a:lnTo>
                <a:lnTo>
                  <a:pt x="1050" y="411"/>
                </a:lnTo>
                <a:lnTo>
                  <a:pt x="1039" y="417"/>
                </a:lnTo>
                <a:lnTo>
                  <a:pt x="1027" y="422"/>
                </a:lnTo>
                <a:lnTo>
                  <a:pt x="1015" y="424"/>
                </a:lnTo>
                <a:lnTo>
                  <a:pt x="1003" y="425"/>
                </a:lnTo>
                <a:lnTo>
                  <a:pt x="1003" y="425"/>
                </a:lnTo>
                <a:lnTo>
                  <a:pt x="991" y="424"/>
                </a:lnTo>
                <a:lnTo>
                  <a:pt x="979" y="422"/>
                </a:lnTo>
                <a:lnTo>
                  <a:pt x="967" y="417"/>
                </a:lnTo>
                <a:lnTo>
                  <a:pt x="956" y="411"/>
                </a:lnTo>
                <a:lnTo>
                  <a:pt x="946" y="403"/>
                </a:lnTo>
                <a:lnTo>
                  <a:pt x="936" y="394"/>
                </a:lnTo>
                <a:lnTo>
                  <a:pt x="926" y="383"/>
                </a:lnTo>
                <a:lnTo>
                  <a:pt x="918" y="373"/>
                </a:lnTo>
                <a:lnTo>
                  <a:pt x="911" y="359"/>
                </a:lnTo>
                <a:lnTo>
                  <a:pt x="904" y="345"/>
                </a:lnTo>
                <a:lnTo>
                  <a:pt x="898" y="331"/>
                </a:lnTo>
                <a:lnTo>
                  <a:pt x="893" y="315"/>
                </a:lnTo>
                <a:lnTo>
                  <a:pt x="888" y="298"/>
                </a:lnTo>
                <a:lnTo>
                  <a:pt x="886" y="282"/>
                </a:lnTo>
                <a:lnTo>
                  <a:pt x="883" y="264"/>
                </a:lnTo>
                <a:lnTo>
                  <a:pt x="883" y="244"/>
                </a:lnTo>
                <a:lnTo>
                  <a:pt x="883" y="244"/>
                </a:lnTo>
                <a:lnTo>
                  <a:pt x="883" y="226"/>
                </a:lnTo>
                <a:lnTo>
                  <a:pt x="886" y="208"/>
                </a:lnTo>
                <a:lnTo>
                  <a:pt x="888" y="192"/>
                </a:lnTo>
                <a:lnTo>
                  <a:pt x="893" y="175"/>
                </a:lnTo>
                <a:lnTo>
                  <a:pt x="898" y="159"/>
                </a:lnTo>
                <a:lnTo>
                  <a:pt x="904" y="144"/>
                </a:lnTo>
                <a:lnTo>
                  <a:pt x="911" y="131"/>
                </a:lnTo>
                <a:lnTo>
                  <a:pt x="918" y="117"/>
                </a:lnTo>
                <a:lnTo>
                  <a:pt x="926" y="105"/>
                </a:lnTo>
                <a:lnTo>
                  <a:pt x="936" y="96"/>
                </a:lnTo>
                <a:lnTo>
                  <a:pt x="946" y="86"/>
                </a:lnTo>
                <a:lnTo>
                  <a:pt x="956" y="79"/>
                </a:lnTo>
                <a:lnTo>
                  <a:pt x="967" y="73"/>
                </a:lnTo>
                <a:lnTo>
                  <a:pt x="979" y="68"/>
                </a:lnTo>
                <a:lnTo>
                  <a:pt x="991" y="66"/>
                </a:lnTo>
                <a:lnTo>
                  <a:pt x="1003" y="65"/>
                </a:lnTo>
                <a:lnTo>
                  <a:pt x="1003" y="65"/>
                </a:lnTo>
                <a:lnTo>
                  <a:pt x="1015" y="66"/>
                </a:lnTo>
                <a:lnTo>
                  <a:pt x="1027" y="68"/>
                </a:lnTo>
                <a:lnTo>
                  <a:pt x="1039" y="73"/>
                </a:lnTo>
                <a:lnTo>
                  <a:pt x="1050" y="79"/>
                </a:lnTo>
                <a:lnTo>
                  <a:pt x="1061" y="86"/>
                </a:lnTo>
                <a:lnTo>
                  <a:pt x="1070" y="96"/>
                </a:lnTo>
                <a:lnTo>
                  <a:pt x="1080" y="105"/>
                </a:lnTo>
                <a:lnTo>
                  <a:pt x="1088" y="117"/>
                </a:lnTo>
                <a:lnTo>
                  <a:pt x="1096" y="131"/>
                </a:lnTo>
                <a:lnTo>
                  <a:pt x="1103" y="144"/>
                </a:lnTo>
                <a:lnTo>
                  <a:pt x="1109" y="159"/>
                </a:lnTo>
                <a:lnTo>
                  <a:pt x="1114" y="175"/>
                </a:lnTo>
                <a:lnTo>
                  <a:pt x="1118" y="192"/>
                </a:lnTo>
                <a:lnTo>
                  <a:pt x="1121" y="208"/>
                </a:lnTo>
                <a:lnTo>
                  <a:pt x="1123" y="226"/>
                </a:lnTo>
                <a:lnTo>
                  <a:pt x="1123" y="244"/>
                </a:lnTo>
                <a:lnTo>
                  <a:pt x="1123" y="244"/>
                </a:lnTo>
                <a:close/>
                <a:moveTo>
                  <a:pt x="1428" y="244"/>
                </a:moveTo>
                <a:lnTo>
                  <a:pt x="1428" y="244"/>
                </a:lnTo>
                <a:lnTo>
                  <a:pt x="1428" y="264"/>
                </a:lnTo>
                <a:lnTo>
                  <a:pt x="1426" y="282"/>
                </a:lnTo>
                <a:lnTo>
                  <a:pt x="1423" y="298"/>
                </a:lnTo>
                <a:lnTo>
                  <a:pt x="1418" y="315"/>
                </a:lnTo>
                <a:lnTo>
                  <a:pt x="1414" y="331"/>
                </a:lnTo>
                <a:lnTo>
                  <a:pt x="1408" y="345"/>
                </a:lnTo>
                <a:lnTo>
                  <a:pt x="1400" y="359"/>
                </a:lnTo>
                <a:lnTo>
                  <a:pt x="1393" y="373"/>
                </a:lnTo>
                <a:lnTo>
                  <a:pt x="1385" y="383"/>
                </a:lnTo>
                <a:lnTo>
                  <a:pt x="1375" y="394"/>
                </a:lnTo>
                <a:lnTo>
                  <a:pt x="1366" y="403"/>
                </a:lnTo>
                <a:lnTo>
                  <a:pt x="1355" y="411"/>
                </a:lnTo>
                <a:lnTo>
                  <a:pt x="1344" y="417"/>
                </a:lnTo>
                <a:lnTo>
                  <a:pt x="1332" y="422"/>
                </a:lnTo>
                <a:lnTo>
                  <a:pt x="1320" y="424"/>
                </a:lnTo>
                <a:lnTo>
                  <a:pt x="1308" y="425"/>
                </a:lnTo>
                <a:lnTo>
                  <a:pt x="1308" y="425"/>
                </a:lnTo>
                <a:lnTo>
                  <a:pt x="1296" y="424"/>
                </a:lnTo>
                <a:lnTo>
                  <a:pt x="1284" y="422"/>
                </a:lnTo>
                <a:lnTo>
                  <a:pt x="1272" y="417"/>
                </a:lnTo>
                <a:lnTo>
                  <a:pt x="1261" y="411"/>
                </a:lnTo>
                <a:lnTo>
                  <a:pt x="1250" y="403"/>
                </a:lnTo>
                <a:lnTo>
                  <a:pt x="1241" y="394"/>
                </a:lnTo>
                <a:lnTo>
                  <a:pt x="1231" y="383"/>
                </a:lnTo>
                <a:lnTo>
                  <a:pt x="1223" y="373"/>
                </a:lnTo>
                <a:lnTo>
                  <a:pt x="1216" y="359"/>
                </a:lnTo>
                <a:lnTo>
                  <a:pt x="1208" y="345"/>
                </a:lnTo>
                <a:lnTo>
                  <a:pt x="1202" y="331"/>
                </a:lnTo>
                <a:lnTo>
                  <a:pt x="1198" y="315"/>
                </a:lnTo>
                <a:lnTo>
                  <a:pt x="1193" y="298"/>
                </a:lnTo>
                <a:lnTo>
                  <a:pt x="1190" y="282"/>
                </a:lnTo>
                <a:lnTo>
                  <a:pt x="1188" y="264"/>
                </a:lnTo>
                <a:lnTo>
                  <a:pt x="1188" y="244"/>
                </a:lnTo>
                <a:lnTo>
                  <a:pt x="1188" y="244"/>
                </a:lnTo>
                <a:lnTo>
                  <a:pt x="1188" y="226"/>
                </a:lnTo>
                <a:lnTo>
                  <a:pt x="1190" y="208"/>
                </a:lnTo>
                <a:lnTo>
                  <a:pt x="1193" y="192"/>
                </a:lnTo>
                <a:lnTo>
                  <a:pt x="1198" y="175"/>
                </a:lnTo>
                <a:lnTo>
                  <a:pt x="1202" y="159"/>
                </a:lnTo>
                <a:lnTo>
                  <a:pt x="1208" y="144"/>
                </a:lnTo>
                <a:lnTo>
                  <a:pt x="1216" y="131"/>
                </a:lnTo>
                <a:lnTo>
                  <a:pt x="1223" y="117"/>
                </a:lnTo>
                <a:lnTo>
                  <a:pt x="1231" y="105"/>
                </a:lnTo>
                <a:lnTo>
                  <a:pt x="1241" y="96"/>
                </a:lnTo>
                <a:lnTo>
                  <a:pt x="1250" y="86"/>
                </a:lnTo>
                <a:lnTo>
                  <a:pt x="1261" y="79"/>
                </a:lnTo>
                <a:lnTo>
                  <a:pt x="1272" y="73"/>
                </a:lnTo>
                <a:lnTo>
                  <a:pt x="1284" y="68"/>
                </a:lnTo>
                <a:lnTo>
                  <a:pt x="1296" y="66"/>
                </a:lnTo>
                <a:lnTo>
                  <a:pt x="1308" y="65"/>
                </a:lnTo>
                <a:lnTo>
                  <a:pt x="1308" y="65"/>
                </a:lnTo>
                <a:lnTo>
                  <a:pt x="1320" y="66"/>
                </a:lnTo>
                <a:lnTo>
                  <a:pt x="1332" y="68"/>
                </a:lnTo>
                <a:lnTo>
                  <a:pt x="1344" y="73"/>
                </a:lnTo>
                <a:lnTo>
                  <a:pt x="1355" y="79"/>
                </a:lnTo>
                <a:lnTo>
                  <a:pt x="1366" y="86"/>
                </a:lnTo>
                <a:lnTo>
                  <a:pt x="1375" y="96"/>
                </a:lnTo>
                <a:lnTo>
                  <a:pt x="1385" y="105"/>
                </a:lnTo>
                <a:lnTo>
                  <a:pt x="1393" y="117"/>
                </a:lnTo>
                <a:lnTo>
                  <a:pt x="1400" y="131"/>
                </a:lnTo>
                <a:lnTo>
                  <a:pt x="1408" y="144"/>
                </a:lnTo>
                <a:lnTo>
                  <a:pt x="1414" y="159"/>
                </a:lnTo>
                <a:lnTo>
                  <a:pt x="1418" y="175"/>
                </a:lnTo>
                <a:lnTo>
                  <a:pt x="1423" y="192"/>
                </a:lnTo>
                <a:lnTo>
                  <a:pt x="1426" y="208"/>
                </a:lnTo>
                <a:lnTo>
                  <a:pt x="1428" y="226"/>
                </a:lnTo>
                <a:lnTo>
                  <a:pt x="1428" y="244"/>
                </a:lnTo>
                <a:lnTo>
                  <a:pt x="1428" y="2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AA3B60-654C-4F47-B3D8-0007FA2AC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67" y="2909019"/>
            <a:ext cx="7221819" cy="16966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642CCF-13FB-45C4-A1FC-DE621C4F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0" y="2763603"/>
            <a:ext cx="2777836" cy="18460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24D5DF-CD10-4718-B1F7-98572C1A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481" y="4650746"/>
            <a:ext cx="9171037" cy="20757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02ACEE-CB52-4E08-A947-B54CBC9073B5}"/>
              </a:ext>
            </a:extLst>
          </p:cNvPr>
          <p:cNvSpPr/>
          <p:nvPr/>
        </p:nvSpPr>
        <p:spPr>
          <a:xfrm>
            <a:off x="1510481" y="2606402"/>
            <a:ext cx="5725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chemeClr val="accent6">
                    <a:lumMod val="50000"/>
                  </a:schemeClr>
                </a:solidFill>
              </a:rPr>
              <a:t>Items</a:t>
            </a:r>
            <a:r>
              <a:rPr lang="de-DE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BF7B7-4C1E-4D1E-B504-16DDAFAEC820}"/>
              </a:ext>
            </a:extLst>
          </p:cNvPr>
          <p:cNvSpPr/>
          <p:nvPr/>
        </p:nvSpPr>
        <p:spPr>
          <a:xfrm>
            <a:off x="9088005" y="2693746"/>
            <a:ext cx="5250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chemeClr val="accent6">
                    <a:lumMod val="50000"/>
                  </a:schemeClr>
                </a:solidFill>
              </a:rPr>
              <a:t>Train</a:t>
            </a:r>
            <a:r>
              <a:rPr lang="de-DE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36858E-5AF0-4BB5-A091-083DE827F127}"/>
              </a:ext>
            </a:extLst>
          </p:cNvPr>
          <p:cNvSpPr/>
          <p:nvPr/>
        </p:nvSpPr>
        <p:spPr>
          <a:xfrm>
            <a:off x="1461467" y="4672622"/>
            <a:ext cx="49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chemeClr val="accent6">
                    <a:lumMod val="50000"/>
                  </a:schemeClr>
                </a:solidFill>
              </a:rPr>
              <a:t>Price</a:t>
            </a:r>
            <a:endParaRPr lang="de-DE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8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103995" y="131538"/>
            <a:ext cx="59840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EXPLORATORY DATA ANALYSIS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2C74EE-AA4A-4278-9F37-F4EF21894E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227138" y="131538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99A12AD-FA3A-4F7E-B6AE-A7F30D18272B}"/>
              </a:ext>
            </a:extLst>
          </p:cNvPr>
          <p:cNvSpPr>
            <a:spLocks noEditPoints="1"/>
          </p:cNvSpPr>
          <p:nvPr/>
        </p:nvSpPr>
        <p:spPr bwMode="auto">
          <a:xfrm>
            <a:off x="9381959" y="261718"/>
            <a:ext cx="336202" cy="343645"/>
          </a:xfrm>
          <a:custGeom>
            <a:avLst/>
            <a:gdLst>
              <a:gd name="T0" fmla="*/ 1446 w 1458"/>
              <a:gd name="T1" fmla="*/ 163 h 1452"/>
              <a:gd name="T2" fmla="*/ 1392 w 1458"/>
              <a:gd name="T3" fmla="*/ 71 h 1452"/>
              <a:gd name="T4" fmla="*/ 1308 w 1458"/>
              <a:gd name="T5" fmla="*/ 35 h 1452"/>
              <a:gd name="T6" fmla="*/ 1068 w 1458"/>
              <a:gd name="T7" fmla="*/ 55 h 1452"/>
              <a:gd name="T8" fmla="*/ 1013 w 1458"/>
              <a:gd name="T9" fmla="*/ 36 h 1452"/>
              <a:gd name="T10" fmla="*/ 522 w 1458"/>
              <a:gd name="T11" fmla="*/ 91 h 1452"/>
              <a:gd name="T12" fmla="*/ 446 w 1458"/>
              <a:gd name="T13" fmla="*/ 35 h 1452"/>
              <a:gd name="T14" fmla="*/ 356 w 1458"/>
              <a:gd name="T15" fmla="*/ 4 h 1452"/>
              <a:gd name="T16" fmla="*/ 276 w 1458"/>
              <a:gd name="T17" fmla="*/ 1 h 1452"/>
              <a:gd name="T18" fmla="*/ 190 w 1458"/>
              <a:gd name="T19" fmla="*/ 24 h 1452"/>
              <a:gd name="T20" fmla="*/ 58 w 1458"/>
              <a:gd name="T21" fmla="*/ 132 h 1452"/>
              <a:gd name="T22" fmla="*/ 12 w 1458"/>
              <a:gd name="T23" fmla="*/ 240 h 1452"/>
              <a:gd name="T24" fmla="*/ 6 w 1458"/>
              <a:gd name="T25" fmla="*/ 315 h 1452"/>
              <a:gd name="T26" fmla="*/ 24 w 1458"/>
              <a:gd name="T27" fmla="*/ 403 h 1452"/>
              <a:gd name="T28" fmla="*/ 115 w 1458"/>
              <a:gd name="T29" fmla="*/ 532 h 1452"/>
              <a:gd name="T30" fmla="*/ 232 w 1458"/>
              <a:gd name="T31" fmla="*/ 591 h 1452"/>
              <a:gd name="T32" fmla="*/ 306 w 1458"/>
              <a:gd name="T33" fmla="*/ 600 h 1452"/>
              <a:gd name="T34" fmla="*/ 444 w 1458"/>
              <a:gd name="T35" fmla="*/ 567 h 1452"/>
              <a:gd name="T36" fmla="*/ 548 w 1458"/>
              <a:gd name="T37" fmla="*/ 478 h 1452"/>
              <a:gd name="T38" fmla="*/ 997 w 1458"/>
              <a:gd name="T39" fmla="*/ 968 h 1452"/>
              <a:gd name="T40" fmla="*/ 690 w 1458"/>
              <a:gd name="T41" fmla="*/ 730 h 1452"/>
              <a:gd name="T42" fmla="*/ 576 w 1458"/>
              <a:gd name="T43" fmla="*/ 698 h 1452"/>
              <a:gd name="T44" fmla="*/ 734 w 1458"/>
              <a:gd name="T45" fmla="*/ 1148 h 1452"/>
              <a:gd name="T46" fmla="*/ 1116 w 1458"/>
              <a:gd name="T47" fmla="*/ 1435 h 1452"/>
              <a:gd name="T48" fmla="*/ 1196 w 1458"/>
              <a:gd name="T49" fmla="*/ 1432 h 1452"/>
              <a:gd name="T50" fmla="*/ 1261 w 1458"/>
              <a:gd name="T51" fmla="*/ 1392 h 1452"/>
              <a:gd name="T52" fmla="*/ 1298 w 1458"/>
              <a:gd name="T53" fmla="*/ 1327 h 1452"/>
              <a:gd name="T54" fmla="*/ 1308 w 1458"/>
              <a:gd name="T55" fmla="*/ 455 h 1452"/>
              <a:gd name="T56" fmla="*/ 1392 w 1458"/>
              <a:gd name="T57" fmla="*/ 419 h 1452"/>
              <a:gd name="T58" fmla="*/ 1446 w 1458"/>
              <a:gd name="T59" fmla="*/ 327 h 1452"/>
              <a:gd name="T60" fmla="*/ 1123 w 1458"/>
              <a:gd name="T61" fmla="*/ 244 h 1452"/>
              <a:gd name="T62" fmla="*/ 1109 w 1458"/>
              <a:gd name="T63" fmla="*/ 331 h 1452"/>
              <a:gd name="T64" fmla="*/ 1061 w 1458"/>
              <a:gd name="T65" fmla="*/ 403 h 1452"/>
              <a:gd name="T66" fmla="*/ 1003 w 1458"/>
              <a:gd name="T67" fmla="*/ 425 h 1452"/>
              <a:gd name="T68" fmla="*/ 936 w 1458"/>
              <a:gd name="T69" fmla="*/ 394 h 1452"/>
              <a:gd name="T70" fmla="*/ 893 w 1458"/>
              <a:gd name="T71" fmla="*/ 315 h 1452"/>
              <a:gd name="T72" fmla="*/ 883 w 1458"/>
              <a:gd name="T73" fmla="*/ 226 h 1452"/>
              <a:gd name="T74" fmla="*/ 911 w 1458"/>
              <a:gd name="T75" fmla="*/ 131 h 1452"/>
              <a:gd name="T76" fmla="*/ 967 w 1458"/>
              <a:gd name="T77" fmla="*/ 73 h 1452"/>
              <a:gd name="T78" fmla="*/ 1027 w 1458"/>
              <a:gd name="T79" fmla="*/ 68 h 1452"/>
              <a:gd name="T80" fmla="*/ 1088 w 1458"/>
              <a:gd name="T81" fmla="*/ 117 h 1452"/>
              <a:gd name="T82" fmla="*/ 1121 w 1458"/>
              <a:gd name="T83" fmla="*/ 208 h 1452"/>
              <a:gd name="T84" fmla="*/ 1428 w 1458"/>
              <a:gd name="T85" fmla="*/ 264 h 1452"/>
              <a:gd name="T86" fmla="*/ 1400 w 1458"/>
              <a:gd name="T87" fmla="*/ 359 h 1452"/>
              <a:gd name="T88" fmla="*/ 1344 w 1458"/>
              <a:gd name="T89" fmla="*/ 417 h 1452"/>
              <a:gd name="T90" fmla="*/ 1284 w 1458"/>
              <a:gd name="T91" fmla="*/ 422 h 1452"/>
              <a:gd name="T92" fmla="*/ 1223 w 1458"/>
              <a:gd name="T93" fmla="*/ 373 h 1452"/>
              <a:gd name="T94" fmla="*/ 1190 w 1458"/>
              <a:gd name="T95" fmla="*/ 282 h 1452"/>
              <a:gd name="T96" fmla="*/ 1193 w 1458"/>
              <a:gd name="T97" fmla="*/ 192 h 1452"/>
              <a:gd name="T98" fmla="*/ 1231 w 1458"/>
              <a:gd name="T99" fmla="*/ 105 h 1452"/>
              <a:gd name="T100" fmla="*/ 1296 w 1458"/>
              <a:gd name="T101" fmla="*/ 66 h 1452"/>
              <a:gd name="T102" fmla="*/ 1355 w 1458"/>
              <a:gd name="T103" fmla="*/ 79 h 1452"/>
              <a:gd name="T104" fmla="*/ 1408 w 1458"/>
              <a:gd name="T105" fmla="*/ 144 h 1452"/>
              <a:gd name="T106" fmla="*/ 1428 w 1458"/>
              <a:gd name="T107" fmla="*/ 244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8" h="1452">
                <a:moveTo>
                  <a:pt x="1458" y="244"/>
                </a:moveTo>
                <a:lnTo>
                  <a:pt x="1458" y="244"/>
                </a:lnTo>
                <a:lnTo>
                  <a:pt x="1458" y="223"/>
                </a:lnTo>
                <a:lnTo>
                  <a:pt x="1456" y="202"/>
                </a:lnTo>
                <a:lnTo>
                  <a:pt x="1452" y="182"/>
                </a:lnTo>
                <a:lnTo>
                  <a:pt x="1446" y="163"/>
                </a:lnTo>
                <a:lnTo>
                  <a:pt x="1440" y="145"/>
                </a:lnTo>
                <a:lnTo>
                  <a:pt x="1433" y="127"/>
                </a:lnTo>
                <a:lnTo>
                  <a:pt x="1424" y="111"/>
                </a:lnTo>
                <a:lnTo>
                  <a:pt x="1415" y="96"/>
                </a:lnTo>
                <a:lnTo>
                  <a:pt x="1404" y="83"/>
                </a:lnTo>
                <a:lnTo>
                  <a:pt x="1392" y="71"/>
                </a:lnTo>
                <a:lnTo>
                  <a:pt x="1380" y="60"/>
                </a:lnTo>
                <a:lnTo>
                  <a:pt x="1367" y="52"/>
                </a:lnTo>
                <a:lnTo>
                  <a:pt x="1352" y="44"/>
                </a:lnTo>
                <a:lnTo>
                  <a:pt x="1338" y="40"/>
                </a:lnTo>
                <a:lnTo>
                  <a:pt x="1324" y="36"/>
                </a:lnTo>
                <a:lnTo>
                  <a:pt x="1308" y="35"/>
                </a:lnTo>
                <a:lnTo>
                  <a:pt x="1308" y="35"/>
                </a:lnTo>
                <a:lnTo>
                  <a:pt x="1297" y="36"/>
                </a:lnTo>
                <a:lnTo>
                  <a:pt x="1286" y="37"/>
                </a:lnTo>
                <a:lnTo>
                  <a:pt x="1076" y="61"/>
                </a:lnTo>
                <a:lnTo>
                  <a:pt x="1076" y="61"/>
                </a:lnTo>
                <a:lnTo>
                  <a:pt x="1068" y="55"/>
                </a:lnTo>
                <a:lnTo>
                  <a:pt x="1060" y="50"/>
                </a:lnTo>
                <a:lnTo>
                  <a:pt x="1051" y="46"/>
                </a:lnTo>
                <a:lnTo>
                  <a:pt x="1042" y="42"/>
                </a:lnTo>
                <a:lnTo>
                  <a:pt x="1032" y="38"/>
                </a:lnTo>
                <a:lnTo>
                  <a:pt x="1022" y="37"/>
                </a:lnTo>
                <a:lnTo>
                  <a:pt x="1013" y="36"/>
                </a:lnTo>
                <a:lnTo>
                  <a:pt x="1003" y="35"/>
                </a:lnTo>
                <a:lnTo>
                  <a:pt x="1001" y="35"/>
                </a:lnTo>
                <a:lnTo>
                  <a:pt x="1001" y="34"/>
                </a:lnTo>
                <a:lnTo>
                  <a:pt x="533" y="102"/>
                </a:lnTo>
                <a:lnTo>
                  <a:pt x="533" y="102"/>
                </a:lnTo>
                <a:lnTo>
                  <a:pt x="522" y="91"/>
                </a:lnTo>
                <a:lnTo>
                  <a:pt x="510" y="79"/>
                </a:lnTo>
                <a:lnTo>
                  <a:pt x="499" y="69"/>
                </a:lnTo>
                <a:lnTo>
                  <a:pt x="486" y="60"/>
                </a:lnTo>
                <a:lnTo>
                  <a:pt x="474" y="50"/>
                </a:lnTo>
                <a:lnTo>
                  <a:pt x="461" y="42"/>
                </a:lnTo>
                <a:lnTo>
                  <a:pt x="446" y="35"/>
                </a:lnTo>
                <a:lnTo>
                  <a:pt x="432" y="28"/>
                </a:lnTo>
                <a:lnTo>
                  <a:pt x="418" y="22"/>
                </a:lnTo>
                <a:lnTo>
                  <a:pt x="403" y="16"/>
                </a:lnTo>
                <a:lnTo>
                  <a:pt x="388" y="11"/>
                </a:lnTo>
                <a:lnTo>
                  <a:pt x="372" y="7"/>
                </a:lnTo>
                <a:lnTo>
                  <a:pt x="356" y="4"/>
                </a:lnTo>
                <a:lnTo>
                  <a:pt x="340" y="2"/>
                </a:lnTo>
                <a:lnTo>
                  <a:pt x="323" y="0"/>
                </a:lnTo>
                <a:lnTo>
                  <a:pt x="306" y="0"/>
                </a:lnTo>
                <a:lnTo>
                  <a:pt x="306" y="0"/>
                </a:lnTo>
                <a:lnTo>
                  <a:pt x="292" y="0"/>
                </a:lnTo>
                <a:lnTo>
                  <a:pt x="276" y="1"/>
                </a:lnTo>
                <a:lnTo>
                  <a:pt x="260" y="4"/>
                </a:lnTo>
                <a:lnTo>
                  <a:pt x="246" y="6"/>
                </a:lnTo>
                <a:lnTo>
                  <a:pt x="232" y="10"/>
                </a:lnTo>
                <a:lnTo>
                  <a:pt x="217" y="13"/>
                </a:lnTo>
                <a:lnTo>
                  <a:pt x="203" y="18"/>
                </a:lnTo>
                <a:lnTo>
                  <a:pt x="190" y="24"/>
                </a:lnTo>
                <a:lnTo>
                  <a:pt x="163" y="36"/>
                </a:lnTo>
                <a:lnTo>
                  <a:pt x="138" y="52"/>
                </a:lnTo>
                <a:lnTo>
                  <a:pt x="115" y="68"/>
                </a:lnTo>
                <a:lnTo>
                  <a:pt x="94" y="87"/>
                </a:lnTo>
                <a:lnTo>
                  <a:pt x="74" y="109"/>
                </a:lnTo>
                <a:lnTo>
                  <a:pt x="58" y="132"/>
                </a:lnTo>
                <a:lnTo>
                  <a:pt x="42" y="157"/>
                </a:lnTo>
                <a:lnTo>
                  <a:pt x="30" y="183"/>
                </a:lnTo>
                <a:lnTo>
                  <a:pt x="24" y="196"/>
                </a:lnTo>
                <a:lnTo>
                  <a:pt x="19" y="211"/>
                </a:lnTo>
                <a:lnTo>
                  <a:pt x="16" y="225"/>
                </a:lnTo>
                <a:lnTo>
                  <a:pt x="12" y="240"/>
                </a:lnTo>
                <a:lnTo>
                  <a:pt x="10" y="254"/>
                </a:lnTo>
                <a:lnTo>
                  <a:pt x="7" y="270"/>
                </a:lnTo>
                <a:lnTo>
                  <a:pt x="6" y="284"/>
                </a:lnTo>
                <a:lnTo>
                  <a:pt x="6" y="300"/>
                </a:lnTo>
                <a:lnTo>
                  <a:pt x="6" y="300"/>
                </a:lnTo>
                <a:lnTo>
                  <a:pt x="6" y="315"/>
                </a:lnTo>
                <a:lnTo>
                  <a:pt x="7" y="331"/>
                </a:lnTo>
                <a:lnTo>
                  <a:pt x="10" y="346"/>
                </a:lnTo>
                <a:lnTo>
                  <a:pt x="12" y="361"/>
                </a:lnTo>
                <a:lnTo>
                  <a:pt x="16" y="375"/>
                </a:lnTo>
                <a:lnTo>
                  <a:pt x="19" y="389"/>
                </a:lnTo>
                <a:lnTo>
                  <a:pt x="24" y="403"/>
                </a:lnTo>
                <a:lnTo>
                  <a:pt x="30" y="417"/>
                </a:lnTo>
                <a:lnTo>
                  <a:pt x="42" y="443"/>
                </a:lnTo>
                <a:lnTo>
                  <a:pt x="58" y="467"/>
                </a:lnTo>
                <a:lnTo>
                  <a:pt x="74" y="491"/>
                </a:lnTo>
                <a:lnTo>
                  <a:pt x="94" y="512"/>
                </a:lnTo>
                <a:lnTo>
                  <a:pt x="115" y="532"/>
                </a:lnTo>
                <a:lnTo>
                  <a:pt x="138" y="549"/>
                </a:lnTo>
                <a:lnTo>
                  <a:pt x="163" y="564"/>
                </a:lnTo>
                <a:lnTo>
                  <a:pt x="190" y="576"/>
                </a:lnTo>
                <a:lnTo>
                  <a:pt x="203" y="582"/>
                </a:lnTo>
                <a:lnTo>
                  <a:pt x="217" y="587"/>
                </a:lnTo>
                <a:lnTo>
                  <a:pt x="232" y="591"/>
                </a:lnTo>
                <a:lnTo>
                  <a:pt x="246" y="594"/>
                </a:lnTo>
                <a:lnTo>
                  <a:pt x="260" y="597"/>
                </a:lnTo>
                <a:lnTo>
                  <a:pt x="276" y="598"/>
                </a:lnTo>
                <a:lnTo>
                  <a:pt x="292" y="599"/>
                </a:lnTo>
                <a:lnTo>
                  <a:pt x="306" y="600"/>
                </a:lnTo>
                <a:lnTo>
                  <a:pt x="306" y="600"/>
                </a:lnTo>
                <a:lnTo>
                  <a:pt x="331" y="599"/>
                </a:lnTo>
                <a:lnTo>
                  <a:pt x="355" y="597"/>
                </a:lnTo>
                <a:lnTo>
                  <a:pt x="378" y="592"/>
                </a:lnTo>
                <a:lnTo>
                  <a:pt x="401" y="585"/>
                </a:lnTo>
                <a:lnTo>
                  <a:pt x="422" y="576"/>
                </a:lnTo>
                <a:lnTo>
                  <a:pt x="444" y="567"/>
                </a:lnTo>
                <a:lnTo>
                  <a:pt x="464" y="556"/>
                </a:lnTo>
                <a:lnTo>
                  <a:pt x="484" y="543"/>
                </a:lnTo>
                <a:lnTo>
                  <a:pt x="502" y="528"/>
                </a:lnTo>
                <a:lnTo>
                  <a:pt x="518" y="513"/>
                </a:lnTo>
                <a:lnTo>
                  <a:pt x="534" y="496"/>
                </a:lnTo>
                <a:lnTo>
                  <a:pt x="548" y="478"/>
                </a:lnTo>
                <a:lnTo>
                  <a:pt x="562" y="459"/>
                </a:lnTo>
                <a:lnTo>
                  <a:pt x="572" y="440"/>
                </a:lnTo>
                <a:lnTo>
                  <a:pt x="583" y="418"/>
                </a:lnTo>
                <a:lnTo>
                  <a:pt x="590" y="397"/>
                </a:lnTo>
                <a:lnTo>
                  <a:pt x="997" y="454"/>
                </a:lnTo>
                <a:lnTo>
                  <a:pt x="997" y="968"/>
                </a:lnTo>
                <a:lnTo>
                  <a:pt x="738" y="757"/>
                </a:lnTo>
                <a:lnTo>
                  <a:pt x="738" y="757"/>
                </a:lnTo>
                <a:lnTo>
                  <a:pt x="722" y="748"/>
                </a:lnTo>
                <a:lnTo>
                  <a:pt x="707" y="738"/>
                </a:lnTo>
                <a:lnTo>
                  <a:pt x="707" y="738"/>
                </a:lnTo>
                <a:lnTo>
                  <a:pt x="690" y="730"/>
                </a:lnTo>
                <a:lnTo>
                  <a:pt x="672" y="721"/>
                </a:lnTo>
                <a:lnTo>
                  <a:pt x="654" y="714"/>
                </a:lnTo>
                <a:lnTo>
                  <a:pt x="635" y="708"/>
                </a:lnTo>
                <a:lnTo>
                  <a:pt x="616" y="703"/>
                </a:lnTo>
                <a:lnTo>
                  <a:pt x="595" y="700"/>
                </a:lnTo>
                <a:lnTo>
                  <a:pt x="576" y="698"/>
                </a:lnTo>
                <a:lnTo>
                  <a:pt x="554" y="697"/>
                </a:lnTo>
                <a:lnTo>
                  <a:pt x="0" y="697"/>
                </a:lnTo>
                <a:lnTo>
                  <a:pt x="0" y="1452"/>
                </a:lnTo>
                <a:lnTo>
                  <a:pt x="720" y="1452"/>
                </a:lnTo>
                <a:lnTo>
                  <a:pt x="720" y="1148"/>
                </a:lnTo>
                <a:lnTo>
                  <a:pt x="734" y="1148"/>
                </a:lnTo>
                <a:lnTo>
                  <a:pt x="1054" y="1405"/>
                </a:lnTo>
                <a:lnTo>
                  <a:pt x="1054" y="1405"/>
                </a:lnTo>
                <a:lnTo>
                  <a:pt x="1068" y="1416"/>
                </a:lnTo>
                <a:lnTo>
                  <a:pt x="1084" y="1424"/>
                </a:lnTo>
                <a:lnTo>
                  <a:pt x="1100" y="1430"/>
                </a:lnTo>
                <a:lnTo>
                  <a:pt x="1116" y="1435"/>
                </a:lnTo>
                <a:lnTo>
                  <a:pt x="1133" y="1438"/>
                </a:lnTo>
                <a:lnTo>
                  <a:pt x="1150" y="1439"/>
                </a:lnTo>
                <a:lnTo>
                  <a:pt x="1166" y="1438"/>
                </a:lnTo>
                <a:lnTo>
                  <a:pt x="1183" y="1434"/>
                </a:lnTo>
                <a:lnTo>
                  <a:pt x="1183" y="1434"/>
                </a:lnTo>
                <a:lnTo>
                  <a:pt x="1196" y="1432"/>
                </a:lnTo>
                <a:lnTo>
                  <a:pt x="1208" y="1427"/>
                </a:lnTo>
                <a:lnTo>
                  <a:pt x="1220" y="1422"/>
                </a:lnTo>
                <a:lnTo>
                  <a:pt x="1231" y="1416"/>
                </a:lnTo>
                <a:lnTo>
                  <a:pt x="1242" y="1409"/>
                </a:lnTo>
                <a:lnTo>
                  <a:pt x="1252" y="1400"/>
                </a:lnTo>
                <a:lnTo>
                  <a:pt x="1261" y="1392"/>
                </a:lnTo>
                <a:lnTo>
                  <a:pt x="1270" y="1383"/>
                </a:lnTo>
                <a:lnTo>
                  <a:pt x="1277" y="1373"/>
                </a:lnTo>
                <a:lnTo>
                  <a:pt x="1284" y="1362"/>
                </a:lnTo>
                <a:lnTo>
                  <a:pt x="1290" y="1351"/>
                </a:lnTo>
                <a:lnTo>
                  <a:pt x="1295" y="1339"/>
                </a:lnTo>
                <a:lnTo>
                  <a:pt x="1298" y="1327"/>
                </a:lnTo>
                <a:lnTo>
                  <a:pt x="1301" y="1314"/>
                </a:lnTo>
                <a:lnTo>
                  <a:pt x="1303" y="1301"/>
                </a:lnTo>
                <a:lnTo>
                  <a:pt x="1303" y="1288"/>
                </a:lnTo>
                <a:lnTo>
                  <a:pt x="1303" y="455"/>
                </a:lnTo>
                <a:lnTo>
                  <a:pt x="1308" y="455"/>
                </a:lnTo>
                <a:lnTo>
                  <a:pt x="1308" y="455"/>
                </a:lnTo>
                <a:lnTo>
                  <a:pt x="1324" y="454"/>
                </a:lnTo>
                <a:lnTo>
                  <a:pt x="1338" y="450"/>
                </a:lnTo>
                <a:lnTo>
                  <a:pt x="1352" y="446"/>
                </a:lnTo>
                <a:lnTo>
                  <a:pt x="1367" y="438"/>
                </a:lnTo>
                <a:lnTo>
                  <a:pt x="1380" y="430"/>
                </a:lnTo>
                <a:lnTo>
                  <a:pt x="1392" y="419"/>
                </a:lnTo>
                <a:lnTo>
                  <a:pt x="1404" y="407"/>
                </a:lnTo>
                <a:lnTo>
                  <a:pt x="1415" y="393"/>
                </a:lnTo>
                <a:lnTo>
                  <a:pt x="1424" y="379"/>
                </a:lnTo>
                <a:lnTo>
                  <a:pt x="1433" y="362"/>
                </a:lnTo>
                <a:lnTo>
                  <a:pt x="1440" y="345"/>
                </a:lnTo>
                <a:lnTo>
                  <a:pt x="1446" y="327"/>
                </a:lnTo>
                <a:lnTo>
                  <a:pt x="1452" y="308"/>
                </a:lnTo>
                <a:lnTo>
                  <a:pt x="1456" y="288"/>
                </a:lnTo>
                <a:lnTo>
                  <a:pt x="1458" y="266"/>
                </a:lnTo>
                <a:lnTo>
                  <a:pt x="1458" y="244"/>
                </a:lnTo>
                <a:lnTo>
                  <a:pt x="1458" y="244"/>
                </a:lnTo>
                <a:close/>
                <a:moveTo>
                  <a:pt x="1123" y="244"/>
                </a:moveTo>
                <a:lnTo>
                  <a:pt x="1123" y="244"/>
                </a:lnTo>
                <a:lnTo>
                  <a:pt x="1123" y="264"/>
                </a:lnTo>
                <a:lnTo>
                  <a:pt x="1121" y="282"/>
                </a:lnTo>
                <a:lnTo>
                  <a:pt x="1118" y="298"/>
                </a:lnTo>
                <a:lnTo>
                  <a:pt x="1114" y="315"/>
                </a:lnTo>
                <a:lnTo>
                  <a:pt x="1109" y="331"/>
                </a:lnTo>
                <a:lnTo>
                  <a:pt x="1103" y="345"/>
                </a:lnTo>
                <a:lnTo>
                  <a:pt x="1096" y="359"/>
                </a:lnTo>
                <a:lnTo>
                  <a:pt x="1088" y="373"/>
                </a:lnTo>
                <a:lnTo>
                  <a:pt x="1080" y="383"/>
                </a:lnTo>
                <a:lnTo>
                  <a:pt x="1070" y="394"/>
                </a:lnTo>
                <a:lnTo>
                  <a:pt x="1061" y="403"/>
                </a:lnTo>
                <a:lnTo>
                  <a:pt x="1050" y="411"/>
                </a:lnTo>
                <a:lnTo>
                  <a:pt x="1039" y="417"/>
                </a:lnTo>
                <a:lnTo>
                  <a:pt x="1027" y="422"/>
                </a:lnTo>
                <a:lnTo>
                  <a:pt x="1015" y="424"/>
                </a:lnTo>
                <a:lnTo>
                  <a:pt x="1003" y="425"/>
                </a:lnTo>
                <a:lnTo>
                  <a:pt x="1003" y="425"/>
                </a:lnTo>
                <a:lnTo>
                  <a:pt x="991" y="424"/>
                </a:lnTo>
                <a:lnTo>
                  <a:pt x="979" y="422"/>
                </a:lnTo>
                <a:lnTo>
                  <a:pt x="967" y="417"/>
                </a:lnTo>
                <a:lnTo>
                  <a:pt x="956" y="411"/>
                </a:lnTo>
                <a:lnTo>
                  <a:pt x="946" y="403"/>
                </a:lnTo>
                <a:lnTo>
                  <a:pt x="936" y="394"/>
                </a:lnTo>
                <a:lnTo>
                  <a:pt x="926" y="383"/>
                </a:lnTo>
                <a:lnTo>
                  <a:pt x="918" y="373"/>
                </a:lnTo>
                <a:lnTo>
                  <a:pt x="911" y="359"/>
                </a:lnTo>
                <a:lnTo>
                  <a:pt x="904" y="345"/>
                </a:lnTo>
                <a:lnTo>
                  <a:pt x="898" y="331"/>
                </a:lnTo>
                <a:lnTo>
                  <a:pt x="893" y="315"/>
                </a:lnTo>
                <a:lnTo>
                  <a:pt x="888" y="298"/>
                </a:lnTo>
                <a:lnTo>
                  <a:pt x="886" y="282"/>
                </a:lnTo>
                <a:lnTo>
                  <a:pt x="883" y="264"/>
                </a:lnTo>
                <a:lnTo>
                  <a:pt x="883" y="244"/>
                </a:lnTo>
                <a:lnTo>
                  <a:pt x="883" y="244"/>
                </a:lnTo>
                <a:lnTo>
                  <a:pt x="883" y="226"/>
                </a:lnTo>
                <a:lnTo>
                  <a:pt x="886" y="208"/>
                </a:lnTo>
                <a:lnTo>
                  <a:pt x="888" y="192"/>
                </a:lnTo>
                <a:lnTo>
                  <a:pt x="893" y="175"/>
                </a:lnTo>
                <a:lnTo>
                  <a:pt x="898" y="159"/>
                </a:lnTo>
                <a:lnTo>
                  <a:pt x="904" y="144"/>
                </a:lnTo>
                <a:lnTo>
                  <a:pt x="911" y="131"/>
                </a:lnTo>
                <a:lnTo>
                  <a:pt x="918" y="117"/>
                </a:lnTo>
                <a:lnTo>
                  <a:pt x="926" y="105"/>
                </a:lnTo>
                <a:lnTo>
                  <a:pt x="936" y="96"/>
                </a:lnTo>
                <a:lnTo>
                  <a:pt x="946" y="86"/>
                </a:lnTo>
                <a:lnTo>
                  <a:pt x="956" y="79"/>
                </a:lnTo>
                <a:lnTo>
                  <a:pt x="967" y="73"/>
                </a:lnTo>
                <a:lnTo>
                  <a:pt x="979" y="68"/>
                </a:lnTo>
                <a:lnTo>
                  <a:pt x="991" y="66"/>
                </a:lnTo>
                <a:lnTo>
                  <a:pt x="1003" y="65"/>
                </a:lnTo>
                <a:lnTo>
                  <a:pt x="1003" y="65"/>
                </a:lnTo>
                <a:lnTo>
                  <a:pt x="1015" y="66"/>
                </a:lnTo>
                <a:lnTo>
                  <a:pt x="1027" y="68"/>
                </a:lnTo>
                <a:lnTo>
                  <a:pt x="1039" y="73"/>
                </a:lnTo>
                <a:lnTo>
                  <a:pt x="1050" y="79"/>
                </a:lnTo>
                <a:lnTo>
                  <a:pt x="1061" y="86"/>
                </a:lnTo>
                <a:lnTo>
                  <a:pt x="1070" y="96"/>
                </a:lnTo>
                <a:lnTo>
                  <a:pt x="1080" y="105"/>
                </a:lnTo>
                <a:lnTo>
                  <a:pt x="1088" y="117"/>
                </a:lnTo>
                <a:lnTo>
                  <a:pt x="1096" y="131"/>
                </a:lnTo>
                <a:lnTo>
                  <a:pt x="1103" y="144"/>
                </a:lnTo>
                <a:lnTo>
                  <a:pt x="1109" y="159"/>
                </a:lnTo>
                <a:lnTo>
                  <a:pt x="1114" y="175"/>
                </a:lnTo>
                <a:lnTo>
                  <a:pt x="1118" y="192"/>
                </a:lnTo>
                <a:lnTo>
                  <a:pt x="1121" y="208"/>
                </a:lnTo>
                <a:lnTo>
                  <a:pt x="1123" y="226"/>
                </a:lnTo>
                <a:lnTo>
                  <a:pt x="1123" y="244"/>
                </a:lnTo>
                <a:lnTo>
                  <a:pt x="1123" y="244"/>
                </a:lnTo>
                <a:close/>
                <a:moveTo>
                  <a:pt x="1428" y="244"/>
                </a:moveTo>
                <a:lnTo>
                  <a:pt x="1428" y="244"/>
                </a:lnTo>
                <a:lnTo>
                  <a:pt x="1428" y="264"/>
                </a:lnTo>
                <a:lnTo>
                  <a:pt x="1426" y="282"/>
                </a:lnTo>
                <a:lnTo>
                  <a:pt x="1423" y="298"/>
                </a:lnTo>
                <a:lnTo>
                  <a:pt x="1418" y="315"/>
                </a:lnTo>
                <a:lnTo>
                  <a:pt x="1414" y="331"/>
                </a:lnTo>
                <a:lnTo>
                  <a:pt x="1408" y="345"/>
                </a:lnTo>
                <a:lnTo>
                  <a:pt x="1400" y="359"/>
                </a:lnTo>
                <a:lnTo>
                  <a:pt x="1393" y="373"/>
                </a:lnTo>
                <a:lnTo>
                  <a:pt x="1385" y="383"/>
                </a:lnTo>
                <a:lnTo>
                  <a:pt x="1375" y="394"/>
                </a:lnTo>
                <a:lnTo>
                  <a:pt x="1366" y="403"/>
                </a:lnTo>
                <a:lnTo>
                  <a:pt x="1355" y="411"/>
                </a:lnTo>
                <a:lnTo>
                  <a:pt x="1344" y="417"/>
                </a:lnTo>
                <a:lnTo>
                  <a:pt x="1332" y="422"/>
                </a:lnTo>
                <a:lnTo>
                  <a:pt x="1320" y="424"/>
                </a:lnTo>
                <a:lnTo>
                  <a:pt x="1308" y="425"/>
                </a:lnTo>
                <a:lnTo>
                  <a:pt x="1308" y="425"/>
                </a:lnTo>
                <a:lnTo>
                  <a:pt x="1296" y="424"/>
                </a:lnTo>
                <a:lnTo>
                  <a:pt x="1284" y="422"/>
                </a:lnTo>
                <a:lnTo>
                  <a:pt x="1272" y="417"/>
                </a:lnTo>
                <a:lnTo>
                  <a:pt x="1261" y="411"/>
                </a:lnTo>
                <a:lnTo>
                  <a:pt x="1250" y="403"/>
                </a:lnTo>
                <a:lnTo>
                  <a:pt x="1241" y="394"/>
                </a:lnTo>
                <a:lnTo>
                  <a:pt x="1231" y="383"/>
                </a:lnTo>
                <a:lnTo>
                  <a:pt x="1223" y="373"/>
                </a:lnTo>
                <a:lnTo>
                  <a:pt x="1216" y="359"/>
                </a:lnTo>
                <a:lnTo>
                  <a:pt x="1208" y="345"/>
                </a:lnTo>
                <a:lnTo>
                  <a:pt x="1202" y="331"/>
                </a:lnTo>
                <a:lnTo>
                  <a:pt x="1198" y="315"/>
                </a:lnTo>
                <a:lnTo>
                  <a:pt x="1193" y="298"/>
                </a:lnTo>
                <a:lnTo>
                  <a:pt x="1190" y="282"/>
                </a:lnTo>
                <a:lnTo>
                  <a:pt x="1188" y="264"/>
                </a:lnTo>
                <a:lnTo>
                  <a:pt x="1188" y="244"/>
                </a:lnTo>
                <a:lnTo>
                  <a:pt x="1188" y="244"/>
                </a:lnTo>
                <a:lnTo>
                  <a:pt x="1188" y="226"/>
                </a:lnTo>
                <a:lnTo>
                  <a:pt x="1190" y="208"/>
                </a:lnTo>
                <a:lnTo>
                  <a:pt x="1193" y="192"/>
                </a:lnTo>
                <a:lnTo>
                  <a:pt x="1198" y="175"/>
                </a:lnTo>
                <a:lnTo>
                  <a:pt x="1202" y="159"/>
                </a:lnTo>
                <a:lnTo>
                  <a:pt x="1208" y="144"/>
                </a:lnTo>
                <a:lnTo>
                  <a:pt x="1216" y="131"/>
                </a:lnTo>
                <a:lnTo>
                  <a:pt x="1223" y="117"/>
                </a:lnTo>
                <a:lnTo>
                  <a:pt x="1231" y="105"/>
                </a:lnTo>
                <a:lnTo>
                  <a:pt x="1241" y="96"/>
                </a:lnTo>
                <a:lnTo>
                  <a:pt x="1250" y="86"/>
                </a:lnTo>
                <a:lnTo>
                  <a:pt x="1261" y="79"/>
                </a:lnTo>
                <a:lnTo>
                  <a:pt x="1272" y="73"/>
                </a:lnTo>
                <a:lnTo>
                  <a:pt x="1284" y="68"/>
                </a:lnTo>
                <a:lnTo>
                  <a:pt x="1296" y="66"/>
                </a:lnTo>
                <a:lnTo>
                  <a:pt x="1308" y="65"/>
                </a:lnTo>
                <a:lnTo>
                  <a:pt x="1308" y="65"/>
                </a:lnTo>
                <a:lnTo>
                  <a:pt x="1320" y="66"/>
                </a:lnTo>
                <a:lnTo>
                  <a:pt x="1332" y="68"/>
                </a:lnTo>
                <a:lnTo>
                  <a:pt x="1344" y="73"/>
                </a:lnTo>
                <a:lnTo>
                  <a:pt x="1355" y="79"/>
                </a:lnTo>
                <a:lnTo>
                  <a:pt x="1366" y="86"/>
                </a:lnTo>
                <a:lnTo>
                  <a:pt x="1375" y="96"/>
                </a:lnTo>
                <a:lnTo>
                  <a:pt x="1385" y="105"/>
                </a:lnTo>
                <a:lnTo>
                  <a:pt x="1393" y="117"/>
                </a:lnTo>
                <a:lnTo>
                  <a:pt x="1400" y="131"/>
                </a:lnTo>
                <a:lnTo>
                  <a:pt x="1408" y="144"/>
                </a:lnTo>
                <a:lnTo>
                  <a:pt x="1414" y="159"/>
                </a:lnTo>
                <a:lnTo>
                  <a:pt x="1418" y="175"/>
                </a:lnTo>
                <a:lnTo>
                  <a:pt x="1423" y="192"/>
                </a:lnTo>
                <a:lnTo>
                  <a:pt x="1426" y="208"/>
                </a:lnTo>
                <a:lnTo>
                  <a:pt x="1428" y="226"/>
                </a:lnTo>
                <a:lnTo>
                  <a:pt x="1428" y="244"/>
                </a:lnTo>
                <a:lnTo>
                  <a:pt x="1428" y="2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8EE79-46C0-463E-B501-5B961D8F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618823"/>
            <a:ext cx="10639845" cy="2616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4639A8-9751-42F7-98BE-34E03542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99" y="1223780"/>
            <a:ext cx="7908602" cy="220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7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103995" y="131538"/>
            <a:ext cx="59840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EXPLORATORY DATA ANALYSIS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2C74EE-AA4A-4278-9F37-F4EF21894E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227138" y="131538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99A12AD-FA3A-4F7E-B6AE-A7F30D18272B}"/>
              </a:ext>
            </a:extLst>
          </p:cNvPr>
          <p:cNvSpPr>
            <a:spLocks noEditPoints="1"/>
          </p:cNvSpPr>
          <p:nvPr/>
        </p:nvSpPr>
        <p:spPr bwMode="auto">
          <a:xfrm>
            <a:off x="9381959" y="261718"/>
            <a:ext cx="336202" cy="343645"/>
          </a:xfrm>
          <a:custGeom>
            <a:avLst/>
            <a:gdLst>
              <a:gd name="T0" fmla="*/ 1446 w 1458"/>
              <a:gd name="T1" fmla="*/ 163 h 1452"/>
              <a:gd name="T2" fmla="*/ 1392 w 1458"/>
              <a:gd name="T3" fmla="*/ 71 h 1452"/>
              <a:gd name="T4" fmla="*/ 1308 w 1458"/>
              <a:gd name="T5" fmla="*/ 35 h 1452"/>
              <a:gd name="T6" fmla="*/ 1068 w 1458"/>
              <a:gd name="T7" fmla="*/ 55 h 1452"/>
              <a:gd name="T8" fmla="*/ 1013 w 1458"/>
              <a:gd name="T9" fmla="*/ 36 h 1452"/>
              <a:gd name="T10" fmla="*/ 522 w 1458"/>
              <a:gd name="T11" fmla="*/ 91 h 1452"/>
              <a:gd name="T12" fmla="*/ 446 w 1458"/>
              <a:gd name="T13" fmla="*/ 35 h 1452"/>
              <a:gd name="T14" fmla="*/ 356 w 1458"/>
              <a:gd name="T15" fmla="*/ 4 h 1452"/>
              <a:gd name="T16" fmla="*/ 276 w 1458"/>
              <a:gd name="T17" fmla="*/ 1 h 1452"/>
              <a:gd name="T18" fmla="*/ 190 w 1458"/>
              <a:gd name="T19" fmla="*/ 24 h 1452"/>
              <a:gd name="T20" fmla="*/ 58 w 1458"/>
              <a:gd name="T21" fmla="*/ 132 h 1452"/>
              <a:gd name="T22" fmla="*/ 12 w 1458"/>
              <a:gd name="T23" fmla="*/ 240 h 1452"/>
              <a:gd name="T24" fmla="*/ 6 w 1458"/>
              <a:gd name="T25" fmla="*/ 315 h 1452"/>
              <a:gd name="T26" fmla="*/ 24 w 1458"/>
              <a:gd name="T27" fmla="*/ 403 h 1452"/>
              <a:gd name="T28" fmla="*/ 115 w 1458"/>
              <a:gd name="T29" fmla="*/ 532 h 1452"/>
              <a:gd name="T30" fmla="*/ 232 w 1458"/>
              <a:gd name="T31" fmla="*/ 591 h 1452"/>
              <a:gd name="T32" fmla="*/ 306 w 1458"/>
              <a:gd name="T33" fmla="*/ 600 h 1452"/>
              <a:gd name="T34" fmla="*/ 444 w 1458"/>
              <a:gd name="T35" fmla="*/ 567 h 1452"/>
              <a:gd name="T36" fmla="*/ 548 w 1458"/>
              <a:gd name="T37" fmla="*/ 478 h 1452"/>
              <a:gd name="T38" fmla="*/ 997 w 1458"/>
              <a:gd name="T39" fmla="*/ 968 h 1452"/>
              <a:gd name="T40" fmla="*/ 690 w 1458"/>
              <a:gd name="T41" fmla="*/ 730 h 1452"/>
              <a:gd name="T42" fmla="*/ 576 w 1458"/>
              <a:gd name="T43" fmla="*/ 698 h 1452"/>
              <a:gd name="T44" fmla="*/ 734 w 1458"/>
              <a:gd name="T45" fmla="*/ 1148 h 1452"/>
              <a:gd name="T46" fmla="*/ 1116 w 1458"/>
              <a:gd name="T47" fmla="*/ 1435 h 1452"/>
              <a:gd name="T48" fmla="*/ 1196 w 1458"/>
              <a:gd name="T49" fmla="*/ 1432 h 1452"/>
              <a:gd name="T50" fmla="*/ 1261 w 1458"/>
              <a:gd name="T51" fmla="*/ 1392 h 1452"/>
              <a:gd name="T52" fmla="*/ 1298 w 1458"/>
              <a:gd name="T53" fmla="*/ 1327 h 1452"/>
              <a:gd name="T54" fmla="*/ 1308 w 1458"/>
              <a:gd name="T55" fmla="*/ 455 h 1452"/>
              <a:gd name="T56" fmla="*/ 1392 w 1458"/>
              <a:gd name="T57" fmla="*/ 419 h 1452"/>
              <a:gd name="T58" fmla="*/ 1446 w 1458"/>
              <a:gd name="T59" fmla="*/ 327 h 1452"/>
              <a:gd name="T60" fmla="*/ 1123 w 1458"/>
              <a:gd name="T61" fmla="*/ 244 h 1452"/>
              <a:gd name="T62" fmla="*/ 1109 w 1458"/>
              <a:gd name="T63" fmla="*/ 331 h 1452"/>
              <a:gd name="T64" fmla="*/ 1061 w 1458"/>
              <a:gd name="T65" fmla="*/ 403 h 1452"/>
              <a:gd name="T66" fmla="*/ 1003 w 1458"/>
              <a:gd name="T67" fmla="*/ 425 h 1452"/>
              <a:gd name="T68" fmla="*/ 936 w 1458"/>
              <a:gd name="T69" fmla="*/ 394 h 1452"/>
              <a:gd name="T70" fmla="*/ 893 w 1458"/>
              <a:gd name="T71" fmla="*/ 315 h 1452"/>
              <a:gd name="T72" fmla="*/ 883 w 1458"/>
              <a:gd name="T73" fmla="*/ 226 h 1452"/>
              <a:gd name="T74" fmla="*/ 911 w 1458"/>
              <a:gd name="T75" fmla="*/ 131 h 1452"/>
              <a:gd name="T76" fmla="*/ 967 w 1458"/>
              <a:gd name="T77" fmla="*/ 73 h 1452"/>
              <a:gd name="T78" fmla="*/ 1027 w 1458"/>
              <a:gd name="T79" fmla="*/ 68 h 1452"/>
              <a:gd name="T80" fmla="*/ 1088 w 1458"/>
              <a:gd name="T81" fmla="*/ 117 h 1452"/>
              <a:gd name="T82" fmla="*/ 1121 w 1458"/>
              <a:gd name="T83" fmla="*/ 208 h 1452"/>
              <a:gd name="T84" fmla="*/ 1428 w 1458"/>
              <a:gd name="T85" fmla="*/ 264 h 1452"/>
              <a:gd name="T86" fmla="*/ 1400 w 1458"/>
              <a:gd name="T87" fmla="*/ 359 h 1452"/>
              <a:gd name="T88" fmla="*/ 1344 w 1458"/>
              <a:gd name="T89" fmla="*/ 417 h 1452"/>
              <a:gd name="T90" fmla="*/ 1284 w 1458"/>
              <a:gd name="T91" fmla="*/ 422 h 1452"/>
              <a:gd name="T92" fmla="*/ 1223 w 1458"/>
              <a:gd name="T93" fmla="*/ 373 h 1452"/>
              <a:gd name="T94" fmla="*/ 1190 w 1458"/>
              <a:gd name="T95" fmla="*/ 282 h 1452"/>
              <a:gd name="T96" fmla="*/ 1193 w 1458"/>
              <a:gd name="T97" fmla="*/ 192 h 1452"/>
              <a:gd name="T98" fmla="*/ 1231 w 1458"/>
              <a:gd name="T99" fmla="*/ 105 h 1452"/>
              <a:gd name="T100" fmla="*/ 1296 w 1458"/>
              <a:gd name="T101" fmla="*/ 66 h 1452"/>
              <a:gd name="T102" fmla="*/ 1355 w 1458"/>
              <a:gd name="T103" fmla="*/ 79 h 1452"/>
              <a:gd name="T104" fmla="*/ 1408 w 1458"/>
              <a:gd name="T105" fmla="*/ 144 h 1452"/>
              <a:gd name="T106" fmla="*/ 1428 w 1458"/>
              <a:gd name="T107" fmla="*/ 244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8" h="1452">
                <a:moveTo>
                  <a:pt x="1458" y="244"/>
                </a:moveTo>
                <a:lnTo>
                  <a:pt x="1458" y="244"/>
                </a:lnTo>
                <a:lnTo>
                  <a:pt x="1458" y="223"/>
                </a:lnTo>
                <a:lnTo>
                  <a:pt x="1456" y="202"/>
                </a:lnTo>
                <a:lnTo>
                  <a:pt x="1452" y="182"/>
                </a:lnTo>
                <a:lnTo>
                  <a:pt x="1446" y="163"/>
                </a:lnTo>
                <a:lnTo>
                  <a:pt x="1440" y="145"/>
                </a:lnTo>
                <a:lnTo>
                  <a:pt x="1433" y="127"/>
                </a:lnTo>
                <a:lnTo>
                  <a:pt x="1424" y="111"/>
                </a:lnTo>
                <a:lnTo>
                  <a:pt x="1415" y="96"/>
                </a:lnTo>
                <a:lnTo>
                  <a:pt x="1404" y="83"/>
                </a:lnTo>
                <a:lnTo>
                  <a:pt x="1392" y="71"/>
                </a:lnTo>
                <a:lnTo>
                  <a:pt x="1380" y="60"/>
                </a:lnTo>
                <a:lnTo>
                  <a:pt x="1367" y="52"/>
                </a:lnTo>
                <a:lnTo>
                  <a:pt x="1352" y="44"/>
                </a:lnTo>
                <a:lnTo>
                  <a:pt x="1338" y="40"/>
                </a:lnTo>
                <a:lnTo>
                  <a:pt x="1324" y="36"/>
                </a:lnTo>
                <a:lnTo>
                  <a:pt x="1308" y="35"/>
                </a:lnTo>
                <a:lnTo>
                  <a:pt x="1308" y="35"/>
                </a:lnTo>
                <a:lnTo>
                  <a:pt x="1297" y="36"/>
                </a:lnTo>
                <a:lnTo>
                  <a:pt x="1286" y="37"/>
                </a:lnTo>
                <a:lnTo>
                  <a:pt x="1076" y="61"/>
                </a:lnTo>
                <a:lnTo>
                  <a:pt x="1076" y="61"/>
                </a:lnTo>
                <a:lnTo>
                  <a:pt x="1068" y="55"/>
                </a:lnTo>
                <a:lnTo>
                  <a:pt x="1060" y="50"/>
                </a:lnTo>
                <a:lnTo>
                  <a:pt x="1051" y="46"/>
                </a:lnTo>
                <a:lnTo>
                  <a:pt x="1042" y="42"/>
                </a:lnTo>
                <a:lnTo>
                  <a:pt x="1032" y="38"/>
                </a:lnTo>
                <a:lnTo>
                  <a:pt x="1022" y="37"/>
                </a:lnTo>
                <a:lnTo>
                  <a:pt x="1013" y="36"/>
                </a:lnTo>
                <a:lnTo>
                  <a:pt x="1003" y="35"/>
                </a:lnTo>
                <a:lnTo>
                  <a:pt x="1001" y="35"/>
                </a:lnTo>
                <a:lnTo>
                  <a:pt x="1001" y="34"/>
                </a:lnTo>
                <a:lnTo>
                  <a:pt x="533" y="102"/>
                </a:lnTo>
                <a:lnTo>
                  <a:pt x="533" y="102"/>
                </a:lnTo>
                <a:lnTo>
                  <a:pt x="522" y="91"/>
                </a:lnTo>
                <a:lnTo>
                  <a:pt x="510" y="79"/>
                </a:lnTo>
                <a:lnTo>
                  <a:pt x="499" y="69"/>
                </a:lnTo>
                <a:lnTo>
                  <a:pt x="486" y="60"/>
                </a:lnTo>
                <a:lnTo>
                  <a:pt x="474" y="50"/>
                </a:lnTo>
                <a:lnTo>
                  <a:pt x="461" y="42"/>
                </a:lnTo>
                <a:lnTo>
                  <a:pt x="446" y="35"/>
                </a:lnTo>
                <a:lnTo>
                  <a:pt x="432" y="28"/>
                </a:lnTo>
                <a:lnTo>
                  <a:pt x="418" y="22"/>
                </a:lnTo>
                <a:lnTo>
                  <a:pt x="403" y="16"/>
                </a:lnTo>
                <a:lnTo>
                  <a:pt x="388" y="11"/>
                </a:lnTo>
                <a:lnTo>
                  <a:pt x="372" y="7"/>
                </a:lnTo>
                <a:lnTo>
                  <a:pt x="356" y="4"/>
                </a:lnTo>
                <a:lnTo>
                  <a:pt x="340" y="2"/>
                </a:lnTo>
                <a:lnTo>
                  <a:pt x="323" y="0"/>
                </a:lnTo>
                <a:lnTo>
                  <a:pt x="306" y="0"/>
                </a:lnTo>
                <a:lnTo>
                  <a:pt x="306" y="0"/>
                </a:lnTo>
                <a:lnTo>
                  <a:pt x="292" y="0"/>
                </a:lnTo>
                <a:lnTo>
                  <a:pt x="276" y="1"/>
                </a:lnTo>
                <a:lnTo>
                  <a:pt x="260" y="4"/>
                </a:lnTo>
                <a:lnTo>
                  <a:pt x="246" y="6"/>
                </a:lnTo>
                <a:lnTo>
                  <a:pt x="232" y="10"/>
                </a:lnTo>
                <a:lnTo>
                  <a:pt x="217" y="13"/>
                </a:lnTo>
                <a:lnTo>
                  <a:pt x="203" y="18"/>
                </a:lnTo>
                <a:lnTo>
                  <a:pt x="190" y="24"/>
                </a:lnTo>
                <a:lnTo>
                  <a:pt x="163" y="36"/>
                </a:lnTo>
                <a:lnTo>
                  <a:pt x="138" y="52"/>
                </a:lnTo>
                <a:lnTo>
                  <a:pt x="115" y="68"/>
                </a:lnTo>
                <a:lnTo>
                  <a:pt x="94" y="87"/>
                </a:lnTo>
                <a:lnTo>
                  <a:pt x="74" y="109"/>
                </a:lnTo>
                <a:lnTo>
                  <a:pt x="58" y="132"/>
                </a:lnTo>
                <a:lnTo>
                  <a:pt x="42" y="157"/>
                </a:lnTo>
                <a:lnTo>
                  <a:pt x="30" y="183"/>
                </a:lnTo>
                <a:lnTo>
                  <a:pt x="24" y="196"/>
                </a:lnTo>
                <a:lnTo>
                  <a:pt x="19" y="211"/>
                </a:lnTo>
                <a:lnTo>
                  <a:pt x="16" y="225"/>
                </a:lnTo>
                <a:lnTo>
                  <a:pt x="12" y="240"/>
                </a:lnTo>
                <a:lnTo>
                  <a:pt x="10" y="254"/>
                </a:lnTo>
                <a:lnTo>
                  <a:pt x="7" y="270"/>
                </a:lnTo>
                <a:lnTo>
                  <a:pt x="6" y="284"/>
                </a:lnTo>
                <a:lnTo>
                  <a:pt x="6" y="300"/>
                </a:lnTo>
                <a:lnTo>
                  <a:pt x="6" y="300"/>
                </a:lnTo>
                <a:lnTo>
                  <a:pt x="6" y="315"/>
                </a:lnTo>
                <a:lnTo>
                  <a:pt x="7" y="331"/>
                </a:lnTo>
                <a:lnTo>
                  <a:pt x="10" y="346"/>
                </a:lnTo>
                <a:lnTo>
                  <a:pt x="12" y="361"/>
                </a:lnTo>
                <a:lnTo>
                  <a:pt x="16" y="375"/>
                </a:lnTo>
                <a:lnTo>
                  <a:pt x="19" y="389"/>
                </a:lnTo>
                <a:lnTo>
                  <a:pt x="24" y="403"/>
                </a:lnTo>
                <a:lnTo>
                  <a:pt x="30" y="417"/>
                </a:lnTo>
                <a:lnTo>
                  <a:pt x="42" y="443"/>
                </a:lnTo>
                <a:lnTo>
                  <a:pt x="58" y="467"/>
                </a:lnTo>
                <a:lnTo>
                  <a:pt x="74" y="491"/>
                </a:lnTo>
                <a:lnTo>
                  <a:pt x="94" y="512"/>
                </a:lnTo>
                <a:lnTo>
                  <a:pt x="115" y="532"/>
                </a:lnTo>
                <a:lnTo>
                  <a:pt x="138" y="549"/>
                </a:lnTo>
                <a:lnTo>
                  <a:pt x="163" y="564"/>
                </a:lnTo>
                <a:lnTo>
                  <a:pt x="190" y="576"/>
                </a:lnTo>
                <a:lnTo>
                  <a:pt x="203" y="582"/>
                </a:lnTo>
                <a:lnTo>
                  <a:pt x="217" y="587"/>
                </a:lnTo>
                <a:lnTo>
                  <a:pt x="232" y="591"/>
                </a:lnTo>
                <a:lnTo>
                  <a:pt x="246" y="594"/>
                </a:lnTo>
                <a:lnTo>
                  <a:pt x="260" y="597"/>
                </a:lnTo>
                <a:lnTo>
                  <a:pt x="276" y="598"/>
                </a:lnTo>
                <a:lnTo>
                  <a:pt x="292" y="599"/>
                </a:lnTo>
                <a:lnTo>
                  <a:pt x="306" y="600"/>
                </a:lnTo>
                <a:lnTo>
                  <a:pt x="306" y="600"/>
                </a:lnTo>
                <a:lnTo>
                  <a:pt x="331" y="599"/>
                </a:lnTo>
                <a:lnTo>
                  <a:pt x="355" y="597"/>
                </a:lnTo>
                <a:lnTo>
                  <a:pt x="378" y="592"/>
                </a:lnTo>
                <a:lnTo>
                  <a:pt x="401" y="585"/>
                </a:lnTo>
                <a:lnTo>
                  <a:pt x="422" y="576"/>
                </a:lnTo>
                <a:lnTo>
                  <a:pt x="444" y="567"/>
                </a:lnTo>
                <a:lnTo>
                  <a:pt x="464" y="556"/>
                </a:lnTo>
                <a:lnTo>
                  <a:pt x="484" y="543"/>
                </a:lnTo>
                <a:lnTo>
                  <a:pt x="502" y="528"/>
                </a:lnTo>
                <a:lnTo>
                  <a:pt x="518" y="513"/>
                </a:lnTo>
                <a:lnTo>
                  <a:pt x="534" y="496"/>
                </a:lnTo>
                <a:lnTo>
                  <a:pt x="548" y="478"/>
                </a:lnTo>
                <a:lnTo>
                  <a:pt x="562" y="459"/>
                </a:lnTo>
                <a:lnTo>
                  <a:pt x="572" y="440"/>
                </a:lnTo>
                <a:lnTo>
                  <a:pt x="583" y="418"/>
                </a:lnTo>
                <a:lnTo>
                  <a:pt x="590" y="397"/>
                </a:lnTo>
                <a:lnTo>
                  <a:pt x="997" y="454"/>
                </a:lnTo>
                <a:lnTo>
                  <a:pt x="997" y="968"/>
                </a:lnTo>
                <a:lnTo>
                  <a:pt x="738" y="757"/>
                </a:lnTo>
                <a:lnTo>
                  <a:pt x="738" y="757"/>
                </a:lnTo>
                <a:lnTo>
                  <a:pt x="722" y="748"/>
                </a:lnTo>
                <a:lnTo>
                  <a:pt x="707" y="738"/>
                </a:lnTo>
                <a:lnTo>
                  <a:pt x="707" y="738"/>
                </a:lnTo>
                <a:lnTo>
                  <a:pt x="690" y="730"/>
                </a:lnTo>
                <a:lnTo>
                  <a:pt x="672" y="721"/>
                </a:lnTo>
                <a:lnTo>
                  <a:pt x="654" y="714"/>
                </a:lnTo>
                <a:lnTo>
                  <a:pt x="635" y="708"/>
                </a:lnTo>
                <a:lnTo>
                  <a:pt x="616" y="703"/>
                </a:lnTo>
                <a:lnTo>
                  <a:pt x="595" y="700"/>
                </a:lnTo>
                <a:lnTo>
                  <a:pt x="576" y="698"/>
                </a:lnTo>
                <a:lnTo>
                  <a:pt x="554" y="697"/>
                </a:lnTo>
                <a:lnTo>
                  <a:pt x="0" y="697"/>
                </a:lnTo>
                <a:lnTo>
                  <a:pt x="0" y="1452"/>
                </a:lnTo>
                <a:lnTo>
                  <a:pt x="720" y="1452"/>
                </a:lnTo>
                <a:lnTo>
                  <a:pt x="720" y="1148"/>
                </a:lnTo>
                <a:lnTo>
                  <a:pt x="734" y="1148"/>
                </a:lnTo>
                <a:lnTo>
                  <a:pt x="1054" y="1405"/>
                </a:lnTo>
                <a:lnTo>
                  <a:pt x="1054" y="1405"/>
                </a:lnTo>
                <a:lnTo>
                  <a:pt x="1068" y="1416"/>
                </a:lnTo>
                <a:lnTo>
                  <a:pt x="1084" y="1424"/>
                </a:lnTo>
                <a:lnTo>
                  <a:pt x="1100" y="1430"/>
                </a:lnTo>
                <a:lnTo>
                  <a:pt x="1116" y="1435"/>
                </a:lnTo>
                <a:lnTo>
                  <a:pt x="1133" y="1438"/>
                </a:lnTo>
                <a:lnTo>
                  <a:pt x="1150" y="1439"/>
                </a:lnTo>
                <a:lnTo>
                  <a:pt x="1166" y="1438"/>
                </a:lnTo>
                <a:lnTo>
                  <a:pt x="1183" y="1434"/>
                </a:lnTo>
                <a:lnTo>
                  <a:pt x="1183" y="1434"/>
                </a:lnTo>
                <a:lnTo>
                  <a:pt x="1196" y="1432"/>
                </a:lnTo>
                <a:lnTo>
                  <a:pt x="1208" y="1427"/>
                </a:lnTo>
                <a:lnTo>
                  <a:pt x="1220" y="1422"/>
                </a:lnTo>
                <a:lnTo>
                  <a:pt x="1231" y="1416"/>
                </a:lnTo>
                <a:lnTo>
                  <a:pt x="1242" y="1409"/>
                </a:lnTo>
                <a:lnTo>
                  <a:pt x="1252" y="1400"/>
                </a:lnTo>
                <a:lnTo>
                  <a:pt x="1261" y="1392"/>
                </a:lnTo>
                <a:lnTo>
                  <a:pt x="1270" y="1383"/>
                </a:lnTo>
                <a:lnTo>
                  <a:pt x="1277" y="1373"/>
                </a:lnTo>
                <a:lnTo>
                  <a:pt x="1284" y="1362"/>
                </a:lnTo>
                <a:lnTo>
                  <a:pt x="1290" y="1351"/>
                </a:lnTo>
                <a:lnTo>
                  <a:pt x="1295" y="1339"/>
                </a:lnTo>
                <a:lnTo>
                  <a:pt x="1298" y="1327"/>
                </a:lnTo>
                <a:lnTo>
                  <a:pt x="1301" y="1314"/>
                </a:lnTo>
                <a:lnTo>
                  <a:pt x="1303" y="1301"/>
                </a:lnTo>
                <a:lnTo>
                  <a:pt x="1303" y="1288"/>
                </a:lnTo>
                <a:lnTo>
                  <a:pt x="1303" y="455"/>
                </a:lnTo>
                <a:lnTo>
                  <a:pt x="1308" y="455"/>
                </a:lnTo>
                <a:lnTo>
                  <a:pt x="1308" y="455"/>
                </a:lnTo>
                <a:lnTo>
                  <a:pt x="1324" y="454"/>
                </a:lnTo>
                <a:lnTo>
                  <a:pt x="1338" y="450"/>
                </a:lnTo>
                <a:lnTo>
                  <a:pt x="1352" y="446"/>
                </a:lnTo>
                <a:lnTo>
                  <a:pt x="1367" y="438"/>
                </a:lnTo>
                <a:lnTo>
                  <a:pt x="1380" y="430"/>
                </a:lnTo>
                <a:lnTo>
                  <a:pt x="1392" y="419"/>
                </a:lnTo>
                <a:lnTo>
                  <a:pt x="1404" y="407"/>
                </a:lnTo>
                <a:lnTo>
                  <a:pt x="1415" y="393"/>
                </a:lnTo>
                <a:lnTo>
                  <a:pt x="1424" y="379"/>
                </a:lnTo>
                <a:lnTo>
                  <a:pt x="1433" y="362"/>
                </a:lnTo>
                <a:lnTo>
                  <a:pt x="1440" y="345"/>
                </a:lnTo>
                <a:lnTo>
                  <a:pt x="1446" y="327"/>
                </a:lnTo>
                <a:lnTo>
                  <a:pt x="1452" y="308"/>
                </a:lnTo>
                <a:lnTo>
                  <a:pt x="1456" y="288"/>
                </a:lnTo>
                <a:lnTo>
                  <a:pt x="1458" y="266"/>
                </a:lnTo>
                <a:lnTo>
                  <a:pt x="1458" y="244"/>
                </a:lnTo>
                <a:lnTo>
                  <a:pt x="1458" y="244"/>
                </a:lnTo>
                <a:close/>
                <a:moveTo>
                  <a:pt x="1123" y="244"/>
                </a:moveTo>
                <a:lnTo>
                  <a:pt x="1123" y="244"/>
                </a:lnTo>
                <a:lnTo>
                  <a:pt x="1123" y="264"/>
                </a:lnTo>
                <a:lnTo>
                  <a:pt x="1121" y="282"/>
                </a:lnTo>
                <a:lnTo>
                  <a:pt x="1118" y="298"/>
                </a:lnTo>
                <a:lnTo>
                  <a:pt x="1114" y="315"/>
                </a:lnTo>
                <a:lnTo>
                  <a:pt x="1109" y="331"/>
                </a:lnTo>
                <a:lnTo>
                  <a:pt x="1103" y="345"/>
                </a:lnTo>
                <a:lnTo>
                  <a:pt x="1096" y="359"/>
                </a:lnTo>
                <a:lnTo>
                  <a:pt x="1088" y="373"/>
                </a:lnTo>
                <a:lnTo>
                  <a:pt x="1080" y="383"/>
                </a:lnTo>
                <a:lnTo>
                  <a:pt x="1070" y="394"/>
                </a:lnTo>
                <a:lnTo>
                  <a:pt x="1061" y="403"/>
                </a:lnTo>
                <a:lnTo>
                  <a:pt x="1050" y="411"/>
                </a:lnTo>
                <a:lnTo>
                  <a:pt x="1039" y="417"/>
                </a:lnTo>
                <a:lnTo>
                  <a:pt x="1027" y="422"/>
                </a:lnTo>
                <a:lnTo>
                  <a:pt x="1015" y="424"/>
                </a:lnTo>
                <a:lnTo>
                  <a:pt x="1003" y="425"/>
                </a:lnTo>
                <a:lnTo>
                  <a:pt x="1003" y="425"/>
                </a:lnTo>
                <a:lnTo>
                  <a:pt x="991" y="424"/>
                </a:lnTo>
                <a:lnTo>
                  <a:pt x="979" y="422"/>
                </a:lnTo>
                <a:lnTo>
                  <a:pt x="967" y="417"/>
                </a:lnTo>
                <a:lnTo>
                  <a:pt x="956" y="411"/>
                </a:lnTo>
                <a:lnTo>
                  <a:pt x="946" y="403"/>
                </a:lnTo>
                <a:lnTo>
                  <a:pt x="936" y="394"/>
                </a:lnTo>
                <a:lnTo>
                  <a:pt x="926" y="383"/>
                </a:lnTo>
                <a:lnTo>
                  <a:pt x="918" y="373"/>
                </a:lnTo>
                <a:lnTo>
                  <a:pt x="911" y="359"/>
                </a:lnTo>
                <a:lnTo>
                  <a:pt x="904" y="345"/>
                </a:lnTo>
                <a:lnTo>
                  <a:pt x="898" y="331"/>
                </a:lnTo>
                <a:lnTo>
                  <a:pt x="893" y="315"/>
                </a:lnTo>
                <a:lnTo>
                  <a:pt x="888" y="298"/>
                </a:lnTo>
                <a:lnTo>
                  <a:pt x="886" y="282"/>
                </a:lnTo>
                <a:lnTo>
                  <a:pt x="883" y="264"/>
                </a:lnTo>
                <a:lnTo>
                  <a:pt x="883" y="244"/>
                </a:lnTo>
                <a:lnTo>
                  <a:pt x="883" y="244"/>
                </a:lnTo>
                <a:lnTo>
                  <a:pt x="883" y="226"/>
                </a:lnTo>
                <a:lnTo>
                  <a:pt x="886" y="208"/>
                </a:lnTo>
                <a:lnTo>
                  <a:pt x="888" y="192"/>
                </a:lnTo>
                <a:lnTo>
                  <a:pt x="893" y="175"/>
                </a:lnTo>
                <a:lnTo>
                  <a:pt x="898" y="159"/>
                </a:lnTo>
                <a:lnTo>
                  <a:pt x="904" y="144"/>
                </a:lnTo>
                <a:lnTo>
                  <a:pt x="911" y="131"/>
                </a:lnTo>
                <a:lnTo>
                  <a:pt x="918" y="117"/>
                </a:lnTo>
                <a:lnTo>
                  <a:pt x="926" y="105"/>
                </a:lnTo>
                <a:lnTo>
                  <a:pt x="936" y="96"/>
                </a:lnTo>
                <a:lnTo>
                  <a:pt x="946" y="86"/>
                </a:lnTo>
                <a:lnTo>
                  <a:pt x="956" y="79"/>
                </a:lnTo>
                <a:lnTo>
                  <a:pt x="967" y="73"/>
                </a:lnTo>
                <a:lnTo>
                  <a:pt x="979" y="68"/>
                </a:lnTo>
                <a:lnTo>
                  <a:pt x="991" y="66"/>
                </a:lnTo>
                <a:lnTo>
                  <a:pt x="1003" y="65"/>
                </a:lnTo>
                <a:lnTo>
                  <a:pt x="1003" y="65"/>
                </a:lnTo>
                <a:lnTo>
                  <a:pt x="1015" y="66"/>
                </a:lnTo>
                <a:lnTo>
                  <a:pt x="1027" y="68"/>
                </a:lnTo>
                <a:lnTo>
                  <a:pt x="1039" y="73"/>
                </a:lnTo>
                <a:lnTo>
                  <a:pt x="1050" y="79"/>
                </a:lnTo>
                <a:lnTo>
                  <a:pt x="1061" y="86"/>
                </a:lnTo>
                <a:lnTo>
                  <a:pt x="1070" y="96"/>
                </a:lnTo>
                <a:lnTo>
                  <a:pt x="1080" y="105"/>
                </a:lnTo>
                <a:lnTo>
                  <a:pt x="1088" y="117"/>
                </a:lnTo>
                <a:lnTo>
                  <a:pt x="1096" y="131"/>
                </a:lnTo>
                <a:lnTo>
                  <a:pt x="1103" y="144"/>
                </a:lnTo>
                <a:lnTo>
                  <a:pt x="1109" y="159"/>
                </a:lnTo>
                <a:lnTo>
                  <a:pt x="1114" y="175"/>
                </a:lnTo>
                <a:lnTo>
                  <a:pt x="1118" y="192"/>
                </a:lnTo>
                <a:lnTo>
                  <a:pt x="1121" y="208"/>
                </a:lnTo>
                <a:lnTo>
                  <a:pt x="1123" y="226"/>
                </a:lnTo>
                <a:lnTo>
                  <a:pt x="1123" y="244"/>
                </a:lnTo>
                <a:lnTo>
                  <a:pt x="1123" y="244"/>
                </a:lnTo>
                <a:close/>
                <a:moveTo>
                  <a:pt x="1428" y="244"/>
                </a:moveTo>
                <a:lnTo>
                  <a:pt x="1428" y="244"/>
                </a:lnTo>
                <a:lnTo>
                  <a:pt x="1428" y="264"/>
                </a:lnTo>
                <a:lnTo>
                  <a:pt x="1426" y="282"/>
                </a:lnTo>
                <a:lnTo>
                  <a:pt x="1423" y="298"/>
                </a:lnTo>
                <a:lnTo>
                  <a:pt x="1418" y="315"/>
                </a:lnTo>
                <a:lnTo>
                  <a:pt x="1414" y="331"/>
                </a:lnTo>
                <a:lnTo>
                  <a:pt x="1408" y="345"/>
                </a:lnTo>
                <a:lnTo>
                  <a:pt x="1400" y="359"/>
                </a:lnTo>
                <a:lnTo>
                  <a:pt x="1393" y="373"/>
                </a:lnTo>
                <a:lnTo>
                  <a:pt x="1385" y="383"/>
                </a:lnTo>
                <a:lnTo>
                  <a:pt x="1375" y="394"/>
                </a:lnTo>
                <a:lnTo>
                  <a:pt x="1366" y="403"/>
                </a:lnTo>
                <a:lnTo>
                  <a:pt x="1355" y="411"/>
                </a:lnTo>
                <a:lnTo>
                  <a:pt x="1344" y="417"/>
                </a:lnTo>
                <a:lnTo>
                  <a:pt x="1332" y="422"/>
                </a:lnTo>
                <a:lnTo>
                  <a:pt x="1320" y="424"/>
                </a:lnTo>
                <a:lnTo>
                  <a:pt x="1308" y="425"/>
                </a:lnTo>
                <a:lnTo>
                  <a:pt x="1308" y="425"/>
                </a:lnTo>
                <a:lnTo>
                  <a:pt x="1296" y="424"/>
                </a:lnTo>
                <a:lnTo>
                  <a:pt x="1284" y="422"/>
                </a:lnTo>
                <a:lnTo>
                  <a:pt x="1272" y="417"/>
                </a:lnTo>
                <a:lnTo>
                  <a:pt x="1261" y="411"/>
                </a:lnTo>
                <a:lnTo>
                  <a:pt x="1250" y="403"/>
                </a:lnTo>
                <a:lnTo>
                  <a:pt x="1241" y="394"/>
                </a:lnTo>
                <a:lnTo>
                  <a:pt x="1231" y="383"/>
                </a:lnTo>
                <a:lnTo>
                  <a:pt x="1223" y="373"/>
                </a:lnTo>
                <a:lnTo>
                  <a:pt x="1216" y="359"/>
                </a:lnTo>
                <a:lnTo>
                  <a:pt x="1208" y="345"/>
                </a:lnTo>
                <a:lnTo>
                  <a:pt x="1202" y="331"/>
                </a:lnTo>
                <a:lnTo>
                  <a:pt x="1198" y="315"/>
                </a:lnTo>
                <a:lnTo>
                  <a:pt x="1193" y="298"/>
                </a:lnTo>
                <a:lnTo>
                  <a:pt x="1190" y="282"/>
                </a:lnTo>
                <a:lnTo>
                  <a:pt x="1188" y="264"/>
                </a:lnTo>
                <a:lnTo>
                  <a:pt x="1188" y="244"/>
                </a:lnTo>
                <a:lnTo>
                  <a:pt x="1188" y="244"/>
                </a:lnTo>
                <a:lnTo>
                  <a:pt x="1188" y="226"/>
                </a:lnTo>
                <a:lnTo>
                  <a:pt x="1190" y="208"/>
                </a:lnTo>
                <a:lnTo>
                  <a:pt x="1193" y="192"/>
                </a:lnTo>
                <a:lnTo>
                  <a:pt x="1198" y="175"/>
                </a:lnTo>
                <a:lnTo>
                  <a:pt x="1202" y="159"/>
                </a:lnTo>
                <a:lnTo>
                  <a:pt x="1208" y="144"/>
                </a:lnTo>
                <a:lnTo>
                  <a:pt x="1216" y="131"/>
                </a:lnTo>
                <a:lnTo>
                  <a:pt x="1223" y="117"/>
                </a:lnTo>
                <a:lnTo>
                  <a:pt x="1231" y="105"/>
                </a:lnTo>
                <a:lnTo>
                  <a:pt x="1241" y="96"/>
                </a:lnTo>
                <a:lnTo>
                  <a:pt x="1250" y="86"/>
                </a:lnTo>
                <a:lnTo>
                  <a:pt x="1261" y="79"/>
                </a:lnTo>
                <a:lnTo>
                  <a:pt x="1272" y="73"/>
                </a:lnTo>
                <a:lnTo>
                  <a:pt x="1284" y="68"/>
                </a:lnTo>
                <a:lnTo>
                  <a:pt x="1296" y="66"/>
                </a:lnTo>
                <a:lnTo>
                  <a:pt x="1308" y="65"/>
                </a:lnTo>
                <a:lnTo>
                  <a:pt x="1308" y="65"/>
                </a:lnTo>
                <a:lnTo>
                  <a:pt x="1320" y="66"/>
                </a:lnTo>
                <a:lnTo>
                  <a:pt x="1332" y="68"/>
                </a:lnTo>
                <a:lnTo>
                  <a:pt x="1344" y="73"/>
                </a:lnTo>
                <a:lnTo>
                  <a:pt x="1355" y="79"/>
                </a:lnTo>
                <a:lnTo>
                  <a:pt x="1366" y="86"/>
                </a:lnTo>
                <a:lnTo>
                  <a:pt x="1375" y="96"/>
                </a:lnTo>
                <a:lnTo>
                  <a:pt x="1385" y="105"/>
                </a:lnTo>
                <a:lnTo>
                  <a:pt x="1393" y="117"/>
                </a:lnTo>
                <a:lnTo>
                  <a:pt x="1400" y="131"/>
                </a:lnTo>
                <a:lnTo>
                  <a:pt x="1408" y="144"/>
                </a:lnTo>
                <a:lnTo>
                  <a:pt x="1414" y="159"/>
                </a:lnTo>
                <a:lnTo>
                  <a:pt x="1418" y="175"/>
                </a:lnTo>
                <a:lnTo>
                  <a:pt x="1423" y="192"/>
                </a:lnTo>
                <a:lnTo>
                  <a:pt x="1426" y="208"/>
                </a:lnTo>
                <a:lnTo>
                  <a:pt x="1428" y="226"/>
                </a:lnTo>
                <a:lnTo>
                  <a:pt x="1428" y="244"/>
                </a:lnTo>
                <a:lnTo>
                  <a:pt x="1428" y="2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9F3F2-B4F5-405F-A11B-FFFFECFD4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440" y="1302747"/>
            <a:ext cx="3438525" cy="2105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B832CA-313D-4D56-A0F6-349087B7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361" y="1362075"/>
            <a:ext cx="3352800" cy="2066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302D6-D8D7-4B3B-817D-A1EFB9968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3717032"/>
            <a:ext cx="10674651" cy="237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6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103995" y="131538"/>
            <a:ext cx="59840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EXPLORATORY DATA ANALYSIS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2C74EE-AA4A-4278-9F37-F4EF21894E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227138" y="131538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99A12AD-FA3A-4F7E-B6AE-A7F30D18272B}"/>
              </a:ext>
            </a:extLst>
          </p:cNvPr>
          <p:cNvSpPr>
            <a:spLocks noEditPoints="1"/>
          </p:cNvSpPr>
          <p:nvPr/>
        </p:nvSpPr>
        <p:spPr bwMode="auto">
          <a:xfrm>
            <a:off x="9381959" y="261718"/>
            <a:ext cx="336202" cy="343645"/>
          </a:xfrm>
          <a:custGeom>
            <a:avLst/>
            <a:gdLst>
              <a:gd name="T0" fmla="*/ 1446 w 1458"/>
              <a:gd name="T1" fmla="*/ 163 h 1452"/>
              <a:gd name="T2" fmla="*/ 1392 w 1458"/>
              <a:gd name="T3" fmla="*/ 71 h 1452"/>
              <a:gd name="T4" fmla="*/ 1308 w 1458"/>
              <a:gd name="T5" fmla="*/ 35 h 1452"/>
              <a:gd name="T6" fmla="*/ 1068 w 1458"/>
              <a:gd name="T7" fmla="*/ 55 h 1452"/>
              <a:gd name="T8" fmla="*/ 1013 w 1458"/>
              <a:gd name="T9" fmla="*/ 36 h 1452"/>
              <a:gd name="T10" fmla="*/ 522 w 1458"/>
              <a:gd name="T11" fmla="*/ 91 h 1452"/>
              <a:gd name="T12" fmla="*/ 446 w 1458"/>
              <a:gd name="T13" fmla="*/ 35 h 1452"/>
              <a:gd name="T14" fmla="*/ 356 w 1458"/>
              <a:gd name="T15" fmla="*/ 4 h 1452"/>
              <a:gd name="T16" fmla="*/ 276 w 1458"/>
              <a:gd name="T17" fmla="*/ 1 h 1452"/>
              <a:gd name="T18" fmla="*/ 190 w 1458"/>
              <a:gd name="T19" fmla="*/ 24 h 1452"/>
              <a:gd name="T20" fmla="*/ 58 w 1458"/>
              <a:gd name="T21" fmla="*/ 132 h 1452"/>
              <a:gd name="T22" fmla="*/ 12 w 1458"/>
              <a:gd name="T23" fmla="*/ 240 h 1452"/>
              <a:gd name="T24" fmla="*/ 6 w 1458"/>
              <a:gd name="T25" fmla="*/ 315 h 1452"/>
              <a:gd name="T26" fmla="*/ 24 w 1458"/>
              <a:gd name="T27" fmla="*/ 403 h 1452"/>
              <a:gd name="T28" fmla="*/ 115 w 1458"/>
              <a:gd name="T29" fmla="*/ 532 h 1452"/>
              <a:gd name="T30" fmla="*/ 232 w 1458"/>
              <a:gd name="T31" fmla="*/ 591 h 1452"/>
              <a:gd name="T32" fmla="*/ 306 w 1458"/>
              <a:gd name="T33" fmla="*/ 600 h 1452"/>
              <a:gd name="T34" fmla="*/ 444 w 1458"/>
              <a:gd name="T35" fmla="*/ 567 h 1452"/>
              <a:gd name="T36" fmla="*/ 548 w 1458"/>
              <a:gd name="T37" fmla="*/ 478 h 1452"/>
              <a:gd name="T38" fmla="*/ 997 w 1458"/>
              <a:gd name="T39" fmla="*/ 968 h 1452"/>
              <a:gd name="T40" fmla="*/ 690 w 1458"/>
              <a:gd name="T41" fmla="*/ 730 h 1452"/>
              <a:gd name="T42" fmla="*/ 576 w 1458"/>
              <a:gd name="T43" fmla="*/ 698 h 1452"/>
              <a:gd name="T44" fmla="*/ 734 w 1458"/>
              <a:gd name="T45" fmla="*/ 1148 h 1452"/>
              <a:gd name="T46" fmla="*/ 1116 w 1458"/>
              <a:gd name="T47" fmla="*/ 1435 h 1452"/>
              <a:gd name="T48" fmla="*/ 1196 w 1458"/>
              <a:gd name="T49" fmla="*/ 1432 h 1452"/>
              <a:gd name="T50" fmla="*/ 1261 w 1458"/>
              <a:gd name="T51" fmla="*/ 1392 h 1452"/>
              <a:gd name="T52" fmla="*/ 1298 w 1458"/>
              <a:gd name="T53" fmla="*/ 1327 h 1452"/>
              <a:gd name="T54" fmla="*/ 1308 w 1458"/>
              <a:gd name="T55" fmla="*/ 455 h 1452"/>
              <a:gd name="T56" fmla="*/ 1392 w 1458"/>
              <a:gd name="T57" fmla="*/ 419 h 1452"/>
              <a:gd name="T58" fmla="*/ 1446 w 1458"/>
              <a:gd name="T59" fmla="*/ 327 h 1452"/>
              <a:gd name="T60" fmla="*/ 1123 w 1458"/>
              <a:gd name="T61" fmla="*/ 244 h 1452"/>
              <a:gd name="T62" fmla="*/ 1109 w 1458"/>
              <a:gd name="T63" fmla="*/ 331 h 1452"/>
              <a:gd name="T64" fmla="*/ 1061 w 1458"/>
              <a:gd name="T65" fmla="*/ 403 h 1452"/>
              <a:gd name="T66" fmla="*/ 1003 w 1458"/>
              <a:gd name="T67" fmla="*/ 425 h 1452"/>
              <a:gd name="T68" fmla="*/ 936 w 1458"/>
              <a:gd name="T69" fmla="*/ 394 h 1452"/>
              <a:gd name="T70" fmla="*/ 893 w 1458"/>
              <a:gd name="T71" fmla="*/ 315 h 1452"/>
              <a:gd name="T72" fmla="*/ 883 w 1458"/>
              <a:gd name="T73" fmla="*/ 226 h 1452"/>
              <a:gd name="T74" fmla="*/ 911 w 1458"/>
              <a:gd name="T75" fmla="*/ 131 h 1452"/>
              <a:gd name="T76" fmla="*/ 967 w 1458"/>
              <a:gd name="T77" fmla="*/ 73 h 1452"/>
              <a:gd name="T78" fmla="*/ 1027 w 1458"/>
              <a:gd name="T79" fmla="*/ 68 h 1452"/>
              <a:gd name="T80" fmla="*/ 1088 w 1458"/>
              <a:gd name="T81" fmla="*/ 117 h 1452"/>
              <a:gd name="T82" fmla="*/ 1121 w 1458"/>
              <a:gd name="T83" fmla="*/ 208 h 1452"/>
              <a:gd name="T84" fmla="*/ 1428 w 1458"/>
              <a:gd name="T85" fmla="*/ 264 h 1452"/>
              <a:gd name="T86" fmla="*/ 1400 w 1458"/>
              <a:gd name="T87" fmla="*/ 359 h 1452"/>
              <a:gd name="T88" fmla="*/ 1344 w 1458"/>
              <a:gd name="T89" fmla="*/ 417 h 1452"/>
              <a:gd name="T90" fmla="*/ 1284 w 1458"/>
              <a:gd name="T91" fmla="*/ 422 h 1452"/>
              <a:gd name="T92" fmla="*/ 1223 w 1458"/>
              <a:gd name="T93" fmla="*/ 373 h 1452"/>
              <a:gd name="T94" fmla="*/ 1190 w 1458"/>
              <a:gd name="T95" fmla="*/ 282 h 1452"/>
              <a:gd name="T96" fmla="*/ 1193 w 1458"/>
              <a:gd name="T97" fmla="*/ 192 h 1452"/>
              <a:gd name="T98" fmla="*/ 1231 w 1458"/>
              <a:gd name="T99" fmla="*/ 105 h 1452"/>
              <a:gd name="T100" fmla="*/ 1296 w 1458"/>
              <a:gd name="T101" fmla="*/ 66 h 1452"/>
              <a:gd name="T102" fmla="*/ 1355 w 1458"/>
              <a:gd name="T103" fmla="*/ 79 h 1452"/>
              <a:gd name="T104" fmla="*/ 1408 w 1458"/>
              <a:gd name="T105" fmla="*/ 144 h 1452"/>
              <a:gd name="T106" fmla="*/ 1428 w 1458"/>
              <a:gd name="T107" fmla="*/ 244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8" h="1452">
                <a:moveTo>
                  <a:pt x="1458" y="244"/>
                </a:moveTo>
                <a:lnTo>
                  <a:pt x="1458" y="244"/>
                </a:lnTo>
                <a:lnTo>
                  <a:pt x="1458" y="223"/>
                </a:lnTo>
                <a:lnTo>
                  <a:pt x="1456" y="202"/>
                </a:lnTo>
                <a:lnTo>
                  <a:pt x="1452" y="182"/>
                </a:lnTo>
                <a:lnTo>
                  <a:pt x="1446" y="163"/>
                </a:lnTo>
                <a:lnTo>
                  <a:pt x="1440" y="145"/>
                </a:lnTo>
                <a:lnTo>
                  <a:pt x="1433" y="127"/>
                </a:lnTo>
                <a:lnTo>
                  <a:pt x="1424" y="111"/>
                </a:lnTo>
                <a:lnTo>
                  <a:pt x="1415" y="96"/>
                </a:lnTo>
                <a:lnTo>
                  <a:pt x="1404" y="83"/>
                </a:lnTo>
                <a:lnTo>
                  <a:pt x="1392" y="71"/>
                </a:lnTo>
                <a:lnTo>
                  <a:pt x="1380" y="60"/>
                </a:lnTo>
                <a:lnTo>
                  <a:pt x="1367" y="52"/>
                </a:lnTo>
                <a:lnTo>
                  <a:pt x="1352" y="44"/>
                </a:lnTo>
                <a:lnTo>
                  <a:pt x="1338" y="40"/>
                </a:lnTo>
                <a:lnTo>
                  <a:pt x="1324" y="36"/>
                </a:lnTo>
                <a:lnTo>
                  <a:pt x="1308" y="35"/>
                </a:lnTo>
                <a:lnTo>
                  <a:pt x="1308" y="35"/>
                </a:lnTo>
                <a:lnTo>
                  <a:pt x="1297" y="36"/>
                </a:lnTo>
                <a:lnTo>
                  <a:pt x="1286" y="37"/>
                </a:lnTo>
                <a:lnTo>
                  <a:pt x="1076" y="61"/>
                </a:lnTo>
                <a:lnTo>
                  <a:pt x="1076" y="61"/>
                </a:lnTo>
                <a:lnTo>
                  <a:pt x="1068" y="55"/>
                </a:lnTo>
                <a:lnTo>
                  <a:pt x="1060" y="50"/>
                </a:lnTo>
                <a:lnTo>
                  <a:pt x="1051" y="46"/>
                </a:lnTo>
                <a:lnTo>
                  <a:pt x="1042" y="42"/>
                </a:lnTo>
                <a:lnTo>
                  <a:pt x="1032" y="38"/>
                </a:lnTo>
                <a:lnTo>
                  <a:pt x="1022" y="37"/>
                </a:lnTo>
                <a:lnTo>
                  <a:pt x="1013" y="36"/>
                </a:lnTo>
                <a:lnTo>
                  <a:pt x="1003" y="35"/>
                </a:lnTo>
                <a:lnTo>
                  <a:pt x="1001" y="35"/>
                </a:lnTo>
                <a:lnTo>
                  <a:pt x="1001" y="34"/>
                </a:lnTo>
                <a:lnTo>
                  <a:pt x="533" y="102"/>
                </a:lnTo>
                <a:lnTo>
                  <a:pt x="533" y="102"/>
                </a:lnTo>
                <a:lnTo>
                  <a:pt x="522" y="91"/>
                </a:lnTo>
                <a:lnTo>
                  <a:pt x="510" y="79"/>
                </a:lnTo>
                <a:lnTo>
                  <a:pt x="499" y="69"/>
                </a:lnTo>
                <a:lnTo>
                  <a:pt x="486" y="60"/>
                </a:lnTo>
                <a:lnTo>
                  <a:pt x="474" y="50"/>
                </a:lnTo>
                <a:lnTo>
                  <a:pt x="461" y="42"/>
                </a:lnTo>
                <a:lnTo>
                  <a:pt x="446" y="35"/>
                </a:lnTo>
                <a:lnTo>
                  <a:pt x="432" y="28"/>
                </a:lnTo>
                <a:lnTo>
                  <a:pt x="418" y="22"/>
                </a:lnTo>
                <a:lnTo>
                  <a:pt x="403" y="16"/>
                </a:lnTo>
                <a:lnTo>
                  <a:pt x="388" y="11"/>
                </a:lnTo>
                <a:lnTo>
                  <a:pt x="372" y="7"/>
                </a:lnTo>
                <a:lnTo>
                  <a:pt x="356" y="4"/>
                </a:lnTo>
                <a:lnTo>
                  <a:pt x="340" y="2"/>
                </a:lnTo>
                <a:lnTo>
                  <a:pt x="323" y="0"/>
                </a:lnTo>
                <a:lnTo>
                  <a:pt x="306" y="0"/>
                </a:lnTo>
                <a:lnTo>
                  <a:pt x="306" y="0"/>
                </a:lnTo>
                <a:lnTo>
                  <a:pt x="292" y="0"/>
                </a:lnTo>
                <a:lnTo>
                  <a:pt x="276" y="1"/>
                </a:lnTo>
                <a:lnTo>
                  <a:pt x="260" y="4"/>
                </a:lnTo>
                <a:lnTo>
                  <a:pt x="246" y="6"/>
                </a:lnTo>
                <a:lnTo>
                  <a:pt x="232" y="10"/>
                </a:lnTo>
                <a:lnTo>
                  <a:pt x="217" y="13"/>
                </a:lnTo>
                <a:lnTo>
                  <a:pt x="203" y="18"/>
                </a:lnTo>
                <a:lnTo>
                  <a:pt x="190" y="24"/>
                </a:lnTo>
                <a:lnTo>
                  <a:pt x="163" y="36"/>
                </a:lnTo>
                <a:lnTo>
                  <a:pt x="138" y="52"/>
                </a:lnTo>
                <a:lnTo>
                  <a:pt x="115" y="68"/>
                </a:lnTo>
                <a:lnTo>
                  <a:pt x="94" y="87"/>
                </a:lnTo>
                <a:lnTo>
                  <a:pt x="74" y="109"/>
                </a:lnTo>
                <a:lnTo>
                  <a:pt x="58" y="132"/>
                </a:lnTo>
                <a:lnTo>
                  <a:pt x="42" y="157"/>
                </a:lnTo>
                <a:lnTo>
                  <a:pt x="30" y="183"/>
                </a:lnTo>
                <a:lnTo>
                  <a:pt x="24" y="196"/>
                </a:lnTo>
                <a:lnTo>
                  <a:pt x="19" y="211"/>
                </a:lnTo>
                <a:lnTo>
                  <a:pt x="16" y="225"/>
                </a:lnTo>
                <a:lnTo>
                  <a:pt x="12" y="240"/>
                </a:lnTo>
                <a:lnTo>
                  <a:pt x="10" y="254"/>
                </a:lnTo>
                <a:lnTo>
                  <a:pt x="7" y="270"/>
                </a:lnTo>
                <a:lnTo>
                  <a:pt x="6" y="284"/>
                </a:lnTo>
                <a:lnTo>
                  <a:pt x="6" y="300"/>
                </a:lnTo>
                <a:lnTo>
                  <a:pt x="6" y="300"/>
                </a:lnTo>
                <a:lnTo>
                  <a:pt x="6" y="315"/>
                </a:lnTo>
                <a:lnTo>
                  <a:pt x="7" y="331"/>
                </a:lnTo>
                <a:lnTo>
                  <a:pt x="10" y="346"/>
                </a:lnTo>
                <a:lnTo>
                  <a:pt x="12" y="361"/>
                </a:lnTo>
                <a:lnTo>
                  <a:pt x="16" y="375"/>
                </a:lnTo>
                <a:lnTo>
                  <a:pt x="19" y="389"/>
                </a:lnTo>
                <a:lnTo>
                  <a:pt x="24" y="403"/>
                </a:lnTo>
                <a:lnTo>
                  <a:pt x="30" y="417"/>
                </a:lnTo>
                <a:lnTo>
                  <a:pt x="42" y="443"/>
                </a:lnTo>
                <a:lnTo>
                  <a:pt x="58" y="467"/>
                </a:lnTo>
                <a:lnTo>
                  <a:pt x="74" y="491"/>
                </a:lnTo>
                <a:lnTo>
                  <a:pt x="94" y="512"/>
                </a:lnTo>
                <a:lnTo>
                  <a:pt x="115" y="532"/>
                </a:lnTo>
                <a:lnTo>
                  <a:pt x="138" y="549"/>
                </a:lnTo>
                <a:lnTo>
                  <a:pt x="163" y="564"/>
                </a:lnTo>
                <a:lnTo>
                  <a:pt x="190" y="576"/>
                </a:lnTo>
                <a:lnTo>
                  <a:pt x="203" y="582"/>
                </a:lnTo>
                <a:lnTo>
                  <a:pt x="217" y="587"/>
                </a:lnTo>
                <a:lnTo>
                  <a:pt x="232" y="591"/>
                </a:lnTo>
                <a:lnTo>
                  <a:pt x="246" y="594"/>
                </a:lnTo>
                <a:lnTo>
                  <a:pt x="260" y="597"/>
                </a:lnTo>
                <a:lnTo>
                  <a:pt x="276" y="598"/>
                </a:lnTo>
                <a:lnTo>
                  <a:pt x="292" y="599"/>
                </a:lnTo>
                <a:lnTo>
                  <a:pt x="306" y="600"/>
                </a:lnTo>
                <a:lnTo>
                  <a:pt x="306" y="600"/>
                </a:lnTo>
                <a:lnTo>
                  <a:pt x="331" y="599"/>
                </a:lnTo>
                <a:lnTo>
                  <a:pt x="355" y="597"/>
                </a:lnTo>
                <a:lnTo>
                  <a:pt x="378" y="592"/>
                </a:lnTo>
                <a:lnTo>
                  <a:pt x="401" y="585"/>
                </a:lnTo>
                <a:lnTo>
                  <a:pt x="422" y="576"/>
                </a:lnTo>
                <a:lnTo>
                  <a:pt x="444" y="567"/>
                </a:lnTo>
                <a:lnTo>
                  <a:pt x="464" y="556"/>
                </a:lnTo>
                <a:lnTo>
                  <a:pt x="484" y="543"/>
                </a:lnTo>
                <a:lnTo>
                  <a:pt x="502" y="528"/>
                </a:lnTo>
                <a:lnTo>
                  <a:pt x="518" y="513"/>
                </a:lnTo>
                <a:lnTo>
                  <a:pt x="534" y="496"/>
                </a:lnTo>
                <a:lnTo>
                  <a:pt x="548" y="478"/>
                </a:lnTo>
                <a:lnTo>
                  <a:pt x="562" y="459"/>
                </a:lnTo>
                <a:lnTo>
                  <a:pt x="572" y="440"/>
                </a:lnTo>
                <a:lnTo>
                  <a:pt x="583" y="418"/>
                </a:lnTo>
                <a:lnTo>
                  <a:pt x="590" y="397"/>
                </a:lnTo>
                <a:lnTo>
                  <a:pt x="997" y="454"/>
                </a:lnTo>
                <a:lnTo>
                  <a:pt x="997" y="968"/>
                </a:lnTo>
                <a:lnTo>
                  <a:pt x="738" y="757"/>
                </a:lnTo>
                <a:lnTo>
                  <a:pt x="738" y="757"/>
                </a:lnTo>
                <a:lnTo>
                  <a:pt x="722" y="748"/>
                </a:lnTo>
                <a:lnTo>
                  <a:pt x="707" y="738"/>
                </a:lnTo>
                <a:lnTo>
                  <a:pt x="707" y="738"/>
                </a:lnTo>
                <a:lnTo>
                  <a:pt x="690" y="730"/>
                </a:lnTo>
                <a:lnTo>
                  <a:pt x="672" y="721"/>
                </a:lnTo>
                <a:lnTo>
                  <a:pt x="654" y="714"/>
                </a:lnTo>
                <a:lnTo>
                  <a:pt x="635" y="708"/>
                </a:lnTo>
                <a:lnTo>
                  <a:pt x="616" y="703"/>
                </a:lnTo>
                <a:lnTo>
                  <a:pt x="595" y="700"/>
                </a:lnTo>
                <a:lnTo>
                  <a:pt x="576" y="698"/>
                </a:lnTo>
                <a:lnTo>
                  <a:pt x="554" y="697"/>
                </a:lnTo>
                <a:lnTo>
                  <a:pt x="0" y="697"/>
                </a:lnTo>
                <a:lnTo>
                  <a:pt x="0" y="1452"/>
                </a:lnTo>
                <a:lnTo>
                  <a:pt x="720" y="1452"/>
                </a:lnTo>
                <a:lnTo>
                  <a:pt x="720" y="1148"/>
                </a:lnTo>
                <a:lnTo>
                  <a:pt x="734" y="1148"/>
                </a:lnTo>
                <a:lnTo>
                  <a:pt x="1054" y="1405"/>
                </a:lnTo>
                <a:lnTo>
                  <a:pt x="1054" y="1405"/>
                </a:lnTo>
                <a:lnTo>
                  <a:pt x="1068" y="1416"/>
                </a:lnTo>
                <a:lnTo>
                  <a:pt x="1084" y="1424"/>
                </a:lnTo>
                <a:lnTo>
                  <a:pt x="1100" y="1430"/>
                </a:lnTo>
                <a:lnTo>
                  <a:pt x="1116" y="1435"/>
                </a:lnTo>
                <a:lnTo>
                  <a:pt x="1133" y="1438"/>
                </a:lnTo>
                <a:lnTo>
                  <a:pt x="1150" y="1439"/>
                </a:lnTo>
                <a:lnTo>
                  <a:pt x="1166" y="1438"/>
                </a:lnTo>
                <a:lnTo>
                  <a:pt x="1183" y="1434"/>
                </a:lnTo>
                <a:lnTo>
                  <a:pt x="1183" y="1434"/>
                </a:lnTo>
                <a:lnTo>
                  <a:pt x="1196" y="1432"/>
                </a:lnTo>
                <a:lnTo>
                  <a:pt x="1208" y="1427"/>
                </a:lnTo>
                <a:lnTo>
                  <a:pt x="1220" y="1422"/>
                </a:lnTo>
                <a:lnTo>
                  <a:pt x="1231" y="1416"/>
                </a:lnTo>
                <a:lnTo>
                  <a:pt x="1242" y="1409"/>
                </a:lnTo>
                <a:lnTo>
                  <a:pt x="1252" y="1400"/>
                </a:lnTo>
                <a:lnTo>
                  <a:pt x="1261" y="1392"/>
                </a:lnTo>
                <a:lnTo>
                  <a:pt x="1270" y="1383"/>
                </a:lnTo>
                <a:lnTo>
                  <a:pt x="1277" y="1373"/>
                </a:lnTo>
                <a:lnTo>
                  <a:pt x="1284" y="1362"/>
                </a:lnTo>
                <a:lnTo>
                  <a:pt x="1290" y="1351"/>
                </a:lnTo>
                <a:lnTo>
                  <a:pt x="1295" y="1339"/>
                </a:lnTo>
                <a:lnTo>
                  <a:pt x="1298" y="1327"/>
                </a:lnTo>
                <a:lnTo>
                  <a:pt x="1301" y="1314"/>
                </a:lnTo>
                <a:lnTo>
                  <a:pt x="1303" y="1301"/>
                </a:lnTo>
                <a:lnTo>
                  <a:pt x="1303" y="1288"/>
                </a:lnTo>
                <a:lnTo>
                  <a:pt x="1303" y="455"/>
                </a:lnTo>
                <a:lnTo>
                  <a:pt x="1308" y="455"/>
                </a:lnTo>
                <a:lnTo>
                  <a:pt x="1308" y="455"/>
                </a:lnTo>
                <a:lnTo>
                  <a:pt x="1324" y="454"/>
                </a:lnTo>
                <a:lnTo>
                  <a:pt x="1338" y="450"/>
                </a:lnTo>
                <a:lnTo>
                  <a:pt x="1352" y="446"/>
                </a:lnTo>
                <a:lnTo>
                  <a:pt x="1367" y="438"/>
                </a:lnTo>
                <a:lnTo>
                  <a:pt x="1380" y="430"/>
                </a:lnTo>
                <a:lnTo>
                  <a:pt x="1392" y="419"/>
                </a:lnTo>
                <a:lnTo>
                  <a:pt x="1404" y="407"/>
                </a:lnTo>
                <a:lnTo>
                  <a:pt x="1415" y="393"/>
                </a:lnTo>
                <a:lnTo>
                  <a:pt x="1424" y="379"/>
                </a:lnTo>
                <a:lnTo>
                  <a:pt x="1433" y="362"/>
                </a:lnTo>
                <a:lnTo>
                  <a:pt x="1440" y="345"/>
                </a:lnTo>
                <a:lnTo>
                  <a:pt x="1446" y="327"/>
                </a:lnTo>
                <a:lnTo>
                  <a:pt x="1452" y="308"/>
                </a:lnTo>
                <a:lnTo>
                  <a:pt x="1456" y="288"/>
                </a:lnTo>
                <a:lnTo>
                  <a:pt x="1458" y="266"/>
                </a:lnTo>
                <a:lnTo>
                  <a:pt x="1458" y="244"/>
                </a:lnTo>
                <a:lnTo>
                  <a:pt x="1458" y="244"/>
                </a:lnTo>
                <a:close/>
                <a:moveTo>
                  <a:pt x="1123" y="244"/>
                </a:moveTo>
                <a:lnTo>
                  <a:pt x="1123" y="244"/>
                </a:lnTo>
                <a:lnTo>
                  <a:pt x="1123" y="264"/>
                </a:lnTo>
                <a:lnTo>
                  <a:pt x="1121" y="282"/>
                </a:lnTo>
                <a:lnTo>
                  <a:pt x="1118" y="298"/>
                </a:lnTo>
                <a:lnTo>
                  <a:pt x="1114" y="315"/>
                </a:lnTo>
                <a:lnTo>
                  <a:pt x="1109" y="331"/>
                </a:lnTo>
                <a:lnTo>
                  <a:pt x="1103" y="345"/>
                </a:lnTo>
                <a:lnTo>
                  <a:pt x="1096" y="359"/>
                </a:lnTo>
                <a:lnTo>
                  <a:pt x="1088" y="373"/>
                </a:lnTo>
                <a:lnTo>
                  <a:pt x="1080" y="383"/>
                </a:lnTo>
                <a:lnTo>
                  <a:pt x="1070" y="394"/>
                </a:lnTo>
                <a:lnTo>
                  <a:pt x="1061" y="403"/>
                </a:lnTo>
                <a:lnTo>
                  <a:pt x="1050" y="411"/>
                </a:lnTo>
                <a:lnTo>
                  <a:pt x="1039" y="417"/>
                </a:lnTo>
                <a:lnTo>
                  <a:pt x="1027" y="422"/>
                </a:lnTo>
                <a:lnTo>
                  <a:pt x="1015" y="424"/>
                </a:lnTo>
                <a:lnTo>
                  <a:pt x="1003" y="425"/>
                </a:lnTo>
                <a:lnTo>
                  <a:pt x="1003" y="425"/>
                </a:lnTo>
                <a:lnTo>
                  <a:pt x="991" y="424"/>
                </a:lnTo>
                <a:lnTo>
                  <a:pt x="979" y="422"/>
                </a:lnTo>
                <a:lnTo>
                  <a:pt x="967" y="417"/>
                </a:lnTo>
                <a:lnTo>
                  <a:pt x="956" y="411"/>
                </a:lnTo>
                <a:lnTo>
                  <a:pt x="946" y="403"/>
                </a:lnTo>
                <a:lnTo>
                  <a:pt x="936" y="394"/>
                </a:lnTo>
                <a:lnTo>
                  <a:pt x="926" y="383"/>
                </a:lnTo>
                <a:lnTo>
                  <a:pt x="918" y="373"/>
                </a:lnTo>
                <a:lnTo>
                  <a:pt x="911" y="359"/>
                </a:lnTo>
                <a:lnTo>
                  <a:pt x="904" y="345"/>
                </a:lnTo>
                <a:lnTo>
                  <a:pt x="898" y="331"/>
                </a:lnTo>
                <a:lnTo>
                  <a:pt x="893" y="315"/>
                </a:lnTo>
                <a:lnTo>
                  <a:pt x="888" y="298"/>
                </a:lnTo>
                <a:lnTo>
                  <a:pt x="886" y="282"/>
                </a:lnTo>
                <a:lnTo>
                  <a:pt x="883" y="264"/>
                </a:lnTo>
                <a:lnTo>
                  <a:pt x="883" y="244"/>
                </a:lnTo>
                <a:lnTo>
                  <a:pt x="883" y="244"/>
                </a:lnTo>
                <a:lnTo>
                  <a:pt x="883" y="226"/>
                </a:lnTo>
                <a:lnTo>
                  <a:pt x="886" y="208"/>
                </a:lnTo>
                <a:lnTo>
                  <a:pt x="888" y="192"/>
                </a:lnTo>
                <a:lnTo>
                  <a:pt x="893" y="175"/>
                </a:lnTo>
                <a:lnTo>
                  <a:pt x="898" y="159"/>
                </a:lnTo>
                <a:lnTo>
                  <a:pt x="904" y="144"/>
                </a:lnTo>
                <a:lnTo>
                  <a:pt x="911" y="131"/>
                </a:lnTo>
                <a:lnTo>
                  <a:pt x="918" y="117"/>
                </a:lnTo>
                <a:lnTo>
                  <a:pt x="926" y="105"/>
                </a:lnTo>
                <a:lnTo>
                  <a:pt x="936" y="96"/>
                </a:lnTo>
                <a:lnTo>
                  <a:pt x="946" y="86"/>
                </a:lnTo>
                <a:lnTo>
                  <a:pt x="956" y="79"/>
                </a:lnTo>
                <a:lnTo>
                  <a:pt x="967" y="73"/>
                </a:lnTo>
                <a:lnTo>
                  <a:pt x="979" y="68"/>
                </a:lnTo>
                <a:lnTo>
                  <a:pt x="991" y="66"/>
                </a:lnTo>
                <a:lnTo>
                  <a:pt x="1003" y="65"/>
                </a:lnTo>
                <a:lnTo>
                  <a:pt x="1003" y="65"/>
                </a:lnTo>
                <a:lnTo>
                  <a:pt x="1015" y="66"/>
                </a:lnTo>
                <a:lnTo>
                  <a:pt x="1027" y="68"/>
                </a:lnTo>
                <a:lnTo>
                  <a:pt x="1039" y="73"/>
                </a:lnTo>
                <a:lnTo>
                  <a:pt x="1050" y="79"/>
                </a:lnTo>
                <a:lnTo>
                  <a:pt x="1061" y="86"/>
                </a:lnTo>
                <a:lnTo>
                  <a:pt x="1070" y="96"/>
                </a:lnTo>
                <a:lnTo>
                  <a:pt x="1080" y="105"/>
                </a:lnTo>
                <a:lnTo>
                  <a:pt x="1088" y="117"/>
                </a:lnTo>
                <a:lnTo>
                  <a:pt x="1096" y="131"/>
                </a:lnTo>
                <a:lnTo>
                  <a:pt x="1103" y="144"/>
                </a:lnTo>
                <a:lnTo>
                  <a:pt x="1109" y="159"/>
                </a:lnTo>
                <a:lnTo>
                  <a:pt x="1114" y="175"/>
                </a:lnTo>
                <a:lnTo>
                  <a:pt x="1118" y="192"/>
                </a:lnTo>
                <a:lnTo>
                  <a:pt x="1121" y="208"/>
                </a:lnTo>
                <a:lnTo>
                  <a:pt x="1123" y="226"/>
                </a:lnTo>
                <a:lnTo>
                  <a:pt x="1123" y="244"/>
                </a:lnTo>
                <a:lnTo>
                  <a:pt x="1123" y="244"/>
                </a:lnTo>
                <a:close/>
                <a:moveTo>
                  <a:pt x="1428" y="244"/>
                </a:moveTo>
                <a:lnTo>
                  <a:pt x="1428" y="244"/>
                </a:lnTo>
                <a:lnTo>
                  <a:pt x="1428" y="264"/>
                </a:lnTo>
                <a:lnTo>
                  <a:pt x="1426" y="282"/>
                </a:lnTo>
                <a:lnTo>
                  <a:pt x="1423" y="298"/>
                </a:lnTo>
                <a:lnTo>
                  <a:pt x="1418" y="315"/>
                </a:lnTo>
                <a:lnTo>
                  <a:pt x="1414" y="331"/>
                </a:lnTo>
                <a:lnTo>
                  <a:pt x="1408" y="345"/>
                </a:lnTo>
                <a:lnTo>
                  <a:pt x="1400" y="359"/>
                </a:lnTo>
                <a:lnTo>
                  <a:pt x="1393" y="373"/>
                </a:lnTo>
                <a:lnTo>
                  <a:pt x="1385" y="383"/>
                </a:lnTo>
                <a:lnTo>
                  <a:pt x="1375" y="394"/>
                </a:lnTo>
                <a:lnTo>
                  <a:pt x="1366" y="403"/>
                </a:lnTo>
                <a:lnTo>
                  <a:pt x="1355" y="411"/>
                </a:lnTo>
                <a:lnTo>
                  <a:pt x="1344" y="417"/>
                </a:lnTo>
                <a:lnTo>
                  <a:pt x="1332" y="422"/>
                </a:lnTo>
                <a:lnTo>
                  <a:pt x="1320" y="424"/>
                </a:lnTo>
                <a:lnTo>
                  <a:pt x="1308" y="425"/>
                </a:lnTo>
                <a:lnTo>
                  <a:pt x="1308" y="425"/>
                </a:lnTo>
                <a:lnTo>
                  <a:pt x="1296" y="424"/>
                </a:lnTo>
                <a:lnTo>
                  <a:pt x="1284" y="422"/>
                </a:lnTo>
                <a:lnTo>
                  <a:pt x="1272" y="417"/>
                </a:lnTo>
                <a:lnTo>
                  <a:pt x="1261" y="411"/>
                </a:lnTo>
                <a:lnTo>
                  <a:pt x="1250" y="403"/>
                </a:lnTo>
                <a:lnTo>
                  <a:pt x="1241" y="394"/>
                </a:lnTo>
                <a:lnTo>
                  <a:pt x="1231" y="383"/>
                </a:lnTo>
                <a:lnTo>
                  <a:pt x="1223" y="373"/>
                </a:lnTo>
                <a:lnTo>
                  <a:pt x="1216" y="359"/>
                </a:lnTo>
                <a:lnTo>
                  <a:pt x="1208" y="345"/>
                </a:lnTo>
                <a:lnTo>
                  <a:pt x="1202" y="331"/>
                </a:lnTo>
                <a:lnTo>
                  <a:pt x="1198" y="315"/>
                </a:lnTo>
                <a:lnTo>
                  <a:pt x="1193" y="298"/>
                </a:lnTo>
                <a:lnTo>
                  <a:pt x="1190" y="282"/>
                </a:lnTo>
                <a:lnTo>
                  <a:pt x="1188" y="264"/>
                </a:lnTo>
                <a:lnTo>
                  <a:pt x="1188" y="244"/>
                </a:lnTo>
                <a:lnTo>
                  <a:pt x="1188" y="244"/>
                </a:lnTo>
                <a:lnTo>
                  <a:pt x="1188" y="226"/>
                </a:lnTo>
                <a:lnTo>
                  <a:pt x="1190" y="208"/>
                </a:lnTo>
                <a:lnTo>
                  <a:pt x="1193" y="192"/>
                </a:lnTo>
                <a:lnTo>
                  <a:pt x="1198" y="175"/>
                </a:lnTo>
                <a:lnTo>
                  <a:pt x="1202" y="159"/>
                </a:lnTo>
                <a:lnTo>
                  <a:pt x="1208" y="144"/>
                </a:lnTo>
                <a:lnTo>
                  <a:pt x="1216" y="131"/>
                </a:lnTo>
                <a:lnTo>
                  <a:pt x="1223" y="117"/>
                </a:lnTo>
                <a:lnTo>
                  <a:pt x="1231" y="105"/>
                </a:lnTo>
                <a:lnTo>
                  <a:pt x="1241" y="96"/>
                </a:lnTo>
                <a:lnTo>
                  <a:pt x="1250" y="86"/>
                </a:lnTo>
                <a:lnTo>
                  <a:pt x="1261" y="79"/>
                </a:lnTo>
                <a:lnTo>
                  <a:pt x="1272" y="73"/>
                </a:lnTo>
                <a:lnTo>
                  <a:pt x="1284" y="68"/>
                </a:lnTo>
                <a:lnTo>
                  <a:pt x="1296" y="66"/>
                </a:lnTo>
                <a:lnTo>
                  <a:pt x="1308" y="65"/>
                </a:lnTo>
                <a:lnTo>
                  <a:pt x="1308" y="65"/>
                </a:lnTo>
                <a:lnTo>
                  <a:pt x="1320" y="66"/>
                </a:lnTo>
                <a:lnTo>
                  <a:pt x="1332" y="68"/>
                </a:lnTo>
                <a:lnTo>
                  <a:pt x="1344" y="73"/>
                </a:lnTo>
                <a:lnTo>
                  <a:pt x="1355" y="79"/>
                </a:lnTo>
                <a:lnTo>
                  <a:pt x="1366" y="86"/>
                </a:lnTo>
                <a:lnTo>
                  <a:pt x="1375" y="96"/>
                </a:lnTo>
                <a:lnTo>
                  <a:pt x="1385" y="105"/>
                </a:lnTo>
                <a:lnTo>
                  <a:pt x="1393" y="117"/>
                </a:lnTo>
                <a:lnTo>
                  <a:pt x="1400" y="131"/>
                </a:lnTo>
                <a:lnTo>
                  <a:pt x="1408" y="144"/>
                </a:lnTo>
                <a:lnTo>
                  <a:pt x="1414" y="159"/>
                </a:lnTo>
                <a:lnTo>
                  <a:pt x="1418" y="175"/>
                </a:lnTo>
                <a:lnTo>
                  <a:pt x="1423" y="192"/>
                </a:lnTo>
                <a:lnTo>
                  <a:pt x="1426" y="208"/>
                </a:lnTo>
                <a:lnTo>
                  <a:pt x="1428" y="226"/>
                </a:lnTo>
                <a:lnTo>
                  <a:pt x="1428" y="244"/>
                </a:lnTo>
                <a:lnTo>
                  <a:pt x="1428" y="2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92D2C-A0E7-4E68-9C76-516F6B107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780748"/>
            <a:ext cx="10315789" cy="2700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02FF72-12DD-418E-8D05-AFBC5D328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861222"/>
            <a:ext cx="2736304" cy="28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9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103995" y="131538"/>
            <a:ext cx="59840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EXPLORATORY DATA ANALYSIS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2C74EE-AA4A-4278-9F37-F4EF21894E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227138" y="131538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99A12AD-FA3A-4F7E-B6AE-A7F30D18272B}"/>
              </a:ext>
            </a:extLst>
          </p:cNvPr>
          <p:cNvSpPr>
            <a:spLocks noEditPoints="1"/>
          </p:cNvSpPr>
          <p:nvPr/>
        </p:nvSpPr>
        <p:spPr bwMode="auto">
          <a:xfrm>
            <a:off x="9381959" y="261718"/>
            <a:ext cx="336202" cy="343645"/>
          </a:xfrm>
          <a:custGeom>
            <a:avLst/>
            <a:gdLst>
              <a:gd name="T0" fmla="*/ 1446 w 1458"/>
              <a:gd name="T1" fmla="*/ 163 h 1452"/>
              <a:gd name="T2" fmla="*/ 1392 w 1458"/>
              <a:gd name="T3" fmla="*/ 71 h 1452"/>
              <a:gd name="T4" fmla="*/ 1308 w 1458"/>
              <a:gd name="T5" fmla="*/ 35 h 1452"/>
              <a:gd name="T6" fmla="*/ 1068 w 1458"/>
              <a:gd name="T7" fmla="*/ 55 h 1452"/>
              <a:gd name="T8" fmla="*/ 1013 w 1458"/>
              <a:gd name="T9" fmla="*/ 36 h 1452"/>
              <a:gd name="T10" fmla="*/ 522 w 1458"/>
              <a:gd name="T11" fmla="*/ 91 h 1452"/>
              <a:gd name="T12" fmla="*/ 446 w 1458"/>
              <a:gd name="T13" fmla="*/ 35 h 1452"/>
              <a:gd name="T14" fmla="*/ 356 w 1458"/>
              <a:gd name="T15" fmla="*/ 4 h 1452"/>
              <a:gd name="T16" fmla="*/ 276 w 1458"/>
              <a:gd name="T17" fmla="*/ 1 h 1452"/>
              <a:gd name="T18" fmla="*/ 190 w 1458"/>
              <a:gd name="T19" fmla="*/ 24 h 1452"/>
              <a:gd name="T20" fmla="*/ 58 w 1458"/>
              <a:gd name="T21" fmla="*/ 132 h 1452"/>
              <a:gd name="T22" fmla="*/ 12 w 1458"/>
              <a:gd name="T23" fmla="*/ 240 h 1452"/>
              <a:gd name="T24" fmla="*/ 6 w 1458"/>
              <a:gd name="T25" fmla="*/ 315 h 1452"/>
              <a:gd name="T26" fmla="*/ 24 w 1458"/>
              <a:gd name="T27" fmla="*/ 403 h 1452"/>
              <a:gd name="T28" fmla="*/ 115 w 1458"/>
              <a:gd name="T29" fmla="*/ 532 h 1452"/>
              <a:gd name="T30" fmla="*/ 232 w 1458"/>
              <a:gd name="T31" fmla="*/ 591 h 1452"/>
              <a:gd name="T32" fmla="*/ 306 w 1458"/>
              <a:gd name="T33" fmla="*/ 600 h 1452"/>
              <a:gd name="T34" fmla="*/ 444 w 1458"/>
              <a:gd name="T35" fmla="*/ 567 h 1452"/>
              <a:gd name="T36" fmla="*/ 548 w 1458"/>
              <a:gd name="T37" fmla="*/ 478 h 1452"/>
              <a:gd name="T38" fmla="*/ 997 w 1458"/>
              <a:gd name="T39" fmla="*/ 968 h 1452"/>
              <a:gd name="T40" fmla="*/ 690 w 1458"/>
              <a:gd name="T41" fmla="*/ 730 h 1452"/>
              <a:gd name="T42" fmla="*/ 576 w 1458"/>
              <a:gd name="T43" fmla="*/ 698 h 1452"/>
              <a:gd name="T44" fmla="*/ 734 w 1458"/>
              <a:gd name="T45" fmla="*/ 1148 h 1452"/>
              <a:gd name="T46" fmla="*/ 1116 w 1458"/>
              <a:gd name="T47" fmla="*/ 1435 h 1452"/>
              <a:gd name="T48" fmla="*/ 1196 w 1458"/>
              <a:gd name="T49" fmla="*/ 1432 h 1452"/>
              <a:gd name="T50" fmla="*/ 1261 w 1458"/>
              <a:gd name="T51" fmla="*/ 1392 h 1452"/>
              <a:gd name="T52" fmla="*/ 1298 w 1458"/>
              <a:gd name="T53" fmla="*/ 1327 h 1452"/>
              <a:gd name="T54" fmla="*/ 1308 w 1458"/>
              <a:gd name="T55" fmla="*/ 455 h 1452"/>
              <a:gd name="T56" fmla="*/ 1392 w 1458"/>
              <a:gd name="T57" fmla="*/ 419 h 1452"/>
              <a:gd name="T58" fmla="*/ 1446 w 1458"/>
              <a:gd name="T59" fmla="*/ 327 h 1452"/>
              <a:gd name="T60" fmla="*/ 1123 w 1458"/>
              <a:gd name="T61" fmla="*/ 244 h 1452"/>
              <a:gd name="T62" fmla="*/ 1109 w 1458"/>
              <a:gd name="T63" fmla="*/ 331 h 1452"/>
              <a:gd name="T64" fmla="*/ 1061 w 1458"/>
              <a:gd name="T65" fmla="*/ 403 h 1452"/>
              <a:gd name="T66" fmla="*/ 1003 w 1458"/>
              <a:gd name="T67" fmla="*/ 425 h 1452"/>
              <a:gd name="T68" fmla="*/ 936 w 1458"/>
              <a:gd name="T69" fmla="*/ 394 h 1452"/>
              <a:gd name="T70" fmla="*/ 893 w 1458"/>
              <a:gd name="T71" fmla="*/ 315 h 1452"/>
              <a:gd name="T72" fmla="*/ 883 w 1458"/>
              <a:gd name="T73" fmla="*/ 226 h 1452"/>
              <a:gd name="T74" fmla="*/ 911 w 1458"/>
              <a:gd name="T75" fmla="*/ 131 h 1452"/>
              <a:gd name="T76" fmla="*/ 967 w 1458"/>
              <a:gd name="T77" fmla="*/ 73 h 1452"/>
              <a:gd name="T78" fmla="*/ 1027 w 1458"/>
              <a:gd name="T79" fmla="*/ 68 h 1452"/>
              <a:gd name="T80" fmla="*/ 1088 w 1458"/>
              <a:gd name="T81" fmla="*/ 117 h 1452"/>
              <a:gd name="T82" fmla="*/ 1121 w 1458"/>
              <a:gd name="T83" fmla="*/ 208 h 1452"/>
              <a:gd name="T84" fmla="*/ 1428 w 1458"/>
              <a:gd name="T85" fmla="*/ 264 h 1452"/>
              <a:gd name="T86" fmla="*/ 1400 w 1458"/>
              <a:gd name="T87" fmla="*/ 359 h 1452"/>
              <a:gd name="T88" fmla="*/ 1344 w 1458"/>
              <a:gd name="T89" fmla="*/ 417 h 1452"/>
              <a:gd name="T90" fmla="*/ 1284 w 1458"/>
              <a:gd name="T91" fmla="*/ 422 h 1452"/>
              <a:gd name="T92" fmla="*/ 1223 w 1458"/>
              <a:gd name="T93" fmla="*/ 373 h 1452"/>
              <a:gd name="T94" fmla="*/ 1190 w 1458"/>
              <a:gd name="T95" fmla="*/ 282 h 1452"/>
              <a:gd name="T96" fmla="*/ 1193 w 1458"/>
              <a:gd name="T97" fmla="*/ 192 h 1452"/>
              <a:gd name="T98" fmla="*/ 1231 w 1458"/>
              <a:gd name="T99" fmla="*/ 105 h 1452"/>
              <a:gd name="T100" fmla="*/ 1296 w 1458"/>
              <a:gd name="T101" fmla="*/ 66 h 1452"/>
              <a:gd name="T102" fmla="*/ 1355 w 1458"/>
              <a:gd name="T103" fmla="*/ 79 h 1452"/>
              <a:gd name="T104" fmla="*/ 1408 w 1458"/>
              <a:gd name="T105" fmla="*/ 144 h 1452"/>
              <a:gd name="T106" fmla="*/ 1428 w 1458"/>
              <a:gd name="T107" fmla="*/ 244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8" h="1452">
                <a:moveTo>
                  <a:pt x="1458" y="244"/>
                </a:moveTo>
                <a:lnTo>
                  <a:pt x="1458" y="244"/>
                </a:lnTo>
                <a:lnTo>
                  <a:pt x="1458" y="223"/>
                </a:lnTo>
                <a:lnTo>
                  <a:pt x="1456" y="202"/>
                </a:lnTo>
                <a:lnTo>
                  <a:pt x="1452" y="182"/>
                </a:lnTo>
                <a:lnTo>
                  <a:pt x="1446" y="163"/>
                </a:lnTo>
                <a:lnTo>
                  <a:pt x="1440" y="145"/>
                </a:lnTo>
                <a:lnTo>
                  <a:pt x="1433" y="127"/>
                </a:lnTo>
                <a:lnTo>
                  <a:pt x="1424" y="111"/>
                </a:lnTo>
                <a:lnTo>
                  <a:pt x="1415" y="96"/>
                </a:lnTo>
                <a:lnTo>
                  <a:pt x="1404" y="83"/>
                </a:lnTo>
                <a:lnTo>
                  <a:pt x="1392" y="71"/>
                </a:lnTo>
                <a:lnTo>
                  <a:pt x="1380" y="60"/>
                </a:lnTo>
                <a:lnTo>
                  <a:pt x="1367" y="52"/>
                </a:lnTo>
                <a:lnTo>
                  <a:pt x="1352" y="44"/>
                </a:lnTo>
                <a:lnTo>
                  <a:pt x="1338" y="40"/>
                </a:lnTo>
                <a:lnTo>
                  <a:pt x="1324" y="36"/>
                </a:lnTo>
                <a:lnTo>
                  <a:pt x="1308" y="35"/>
                </a:lnTo>
                <a:lnTo>
                  <a:pt x="1308" y="35"/>
                </a:lnTo>
                <a:lnTo>
                  <a:pt x="1297" y="36"/>
                </a:lnTo>
                <a:lnTo>
                  <a:pt x="1286" y="37"/>
                </a:lnTo>
                <a:lnTo>
                  <a:pt x="1076" y="61"/>
                </a:lnTo>
                <a:lnTo>
                  <a:pt x="1076" y="61"/>
                </a:lnTo>
                <a:lnTo>
                  <a:pt x="1068" y="55"/>
                </a:lnTo>
                <a:lnTo>
                  <a:pt x="1060" y="50"/>
                </a:lnTo>
                <a:lnTo>
                  <a:pt x="1051" y="46"/>
                </a:lnTo>
                <a:lnTo>
                  <a:pt x="1042" y="42"/>
                </a:lnTo>
                <a:lnTo>
                  <a:pt x="1032" y="38"/>
                </a:lnTo>
                <a:lnTo>
                  <a:pt x="1022" y="37"/>
                </a:lnTo>
                <a:lnTo>
                  <a:pt x="1013" y="36"/>
                </a:lnTo>
                <a:lnTo>
                  <a:pt x="1003" y="35"/>
                </a:lnTo>
                <a:lnTo>
                  <a:pt x="1001" y="35"/>
                </a:lnTo>
                <a:lnTo>
                  <a:pt x="1001" y="34"/>
                </a:lnTo>
                <a:lnTo>
                  <a:pt x="533" y="102"/>
                </a:lnTo>
                <a:lnTo>
                  <a:pt x="533" y="102"/>
                </a:lnTo>
                <a:lnTo>
                  <a:pt x="522" y="91"/>
                </a:lnTo>
                <a:lnTo>
                  <a:pt x="510" y="79"/>
                </a:lnTo>
                <a:lnTo>
                  <a:pt x="499" y="69"/>
                </a:lnTo>
                <a:lnTo>
                  <a:pt x="486" y="60"/>
                </a:lnTo>
                <a:lnTo>
                  <a:pt x="474" y="50"/>
                </a:lnTo>
                <a:lnTo>
                  <a:pt x="461" y="42"/>
                </a:lnTo>
                <a:lnTo>
                  <a:pt x="446" y="35"/>
                </a:lnTo>
                <a:lnTo>
                  <a:pt x="432" y="28"/>
                </a:lnTo>
                <a:lnTo>
                  <a:pt x="418" y="22"/>
                </a:lnTo>
                <a:lnTo>
                  <a:pt x="403" y="16"/>
                </a:lnTo>
                <a:lnTo>
                  <a:pt x="388" y="11"/>
                </a:lnTo>
                <a:lnTo>
                  <a:pt x="372" y="7"/>
                </a:lnTo>
                <a:lnTo>
                  <a:pt x="356" y="4"/>
                </a:lnTo>
                <a:lnTo>
                  <a:pt x="340" y="2"/>
                </a:lnTo>
                <a:lnTo>
                  <a:pt x="323" y="0"/>
                </a:lnTo>
                <a:lnTo>
                  <a:pt x="306" y="0"/>
                </a:lnTo>
                <a:lnTo>
                  <a:pt x="306" y="0"/>
                </a:lnTo>
                <a:lnTo>
                  <a:pt x="292" y="0"/>
                </a:lnTo>
                <a:lnTo>
                  <a:pt x="276" y="1"/>
                </a:lnTo>
                <a:lnTo>
                  <a:pt x="260" y="4"/>
                </a:lnTo>
                <a:lnTo>
                  <a:pt x="246" y="6"/>
                </a:lnTo>
                <a:lnTo>
                  <a:pt x="232" y="10"/>
                </a:lnTo>
                <a:lnTo>
                  <a:pt x="217" y="13"/>
                </a:lnTo>
                <a:lnTo>
                  <a:pt x="203" y="18"/>
                </a:lnTo>
                <a:lnTo>
                  <a:pt x="190" y="24"/>
                </a:lnTo>
                <a:lnTo>
                  <a:pt x="163" y="36"/>
                </a:lnTo>
                <a:lnTo>
                  <a:pt x="138" y="52"/>
                </a:lnTo>
                <a:lnTo>
                  <a:pt x="115" y="68"/>
                </a:lnTo>
                <a:lnTo>
                  <a:pt x="94" y="87"/>
                </a:lnTo>
                <a:lnTo>
                  <a:pt x="74" y="109"/>
                </a:lnTo>
                <a:lnTo>
                  <a:pt x="58" y="132"/>
                </a:lnTo>
                <a:lnTo>
                  <a:pt x="42" y="157"/>
                </a:lnTo>
                <a:lnTo>
                  <a:pt x="30" y="183"/>
                </a:lnTo>
                <a:lnTo>
                  <a:pt x="24" y="196"/>
                </a:lnTo>
                <a:lnTo>
                  <a:pt x="19" y="211"/>
                </a:lnTo>
                <a:lnTo>
                  <a:pt x="16" y="225"/>
                </a:lnTo>
                <a:lnTo>
                  <a:pt x="12" y="240"/>
                </a:lnTo>
                <a:lnTo>
                  <a:pt x="10" y="254"/>
                </a:lnTo>
                <a:lnTo>
                  <a:pt x="7" y="270"/>
                </a:lnTo>
                <a:lnTo>
                  <a:pt x="6" y="284"/>
                </a:lnTo>
                <a:lnTo>
                  <a:pt x="6" y="300"/>
                </a:lnTo>
                <a:lnTo>
                  <a:pt x="6" y="300"/>
                </a:lnTo>
                <a:lnTo>
                  <a:pt x="6" y="315"/>
                </a:lnTo>
                <a:lnTo>
                  <a:pt x="7" y="331"/>
                </a:lnTo>
                <a:lnTo>
                  <a:pt x="10" y="346"/>
                </a:lnTo>
                <a:lnTo>
                  <a:pt x="12" y="361"/>
                </a:lnTo>
                <a:lnTo>
                  <a:pt x="16" y="375"/>
                </a:lnTo>
                <a:lnTo>
                  <a:pt x="19" y="389"/>
                </a:lnTo>
                <a:lnTo>
                  <a:pt x="24" y="403"/>
                </a:lnTo>
                <a:lnTo>
                  <a:pt x="30" y="417"/>
                </a:lnTo>
                <a:lnTo>
                  <a:pt x="42" y="443"/>
                </a:lnTo>
                <a:lnTo>
                  <a:pt x="58" y="467"/>
                </a:lnTo>
                <a:lnTo>
                  <a:pt x="74" y="491"/>
                </a:lnTo>
                <a:lnTo>
                  <a:pt x="94" y="512"/>
                </a:lnTo>
                <a:lnTo>
                  <a:pt x="115" y="532"/>
                </a:lnTo>
                <a:lnTo>
                  <a:pt x="138" y="549"/>
                </a:lnTo>
                <a:lnTo>
                  <a:pt x="163" y="564"/>
                </a:lnTo>
                <a:lnTo>
                  <a:pt x="190" y="576"/>
                </a:lnTo>
                <a:lnTo>
                  <a:pt x="203" y="582"/>
                </a:lnTo>
                <a:lnTo>
                  <a:pt x="217" y="587"/>
                </a:lnTo>
                <a:lnTo>
                  <a:pt x="232" y="591"/>
                </a:lnTo>
                <a:lnTo>
                  <a:pt x="246" y="594"/>
                </a:lnTo>
                <a:lnTo>
                  <a:pt x="260" y="597"/>
                </a:lnTo>
                <a:lnTo>
                  <a:pt x="276" y="598"/>
                </a:lnTo>
                <a:lnTo>
                  <a:pt x="292" y="599"/>
                </a:lnTo>
                <a:lnTo>
                  <a:pt x="306" y="600"/>
                </a:lnTo>
                <a:lnTo>
                  <a:pt x="306" y="600"/>
                </a:lnTo>
                <a:lnTo>
                  <a:pt x="331" y="599"/>
                </a:lnTo>
                <a:lnTo>
                  <a:pt x="355" y="597"/>
                </a:lnTo>
                <a:lnTo>
                  <a:pt x="378" y="592"/>
                </a:lnTo>
                <a:lnTo>
                  <a:pt x="401" y="585"/>
                </a:lnTo>
                <a:lnTo>
                  <a:pt x="422" y="576"/>
                </a:lnTo>
                <a:lnTo>
                  <a:pt x="444" y="567"/>
                </a:lnTo>
                <a:lnTo>
                  <a:pt x="464" y="556"/>
                </a:lnTo>
                <a:lnTo>
                  <a:pt x="484" y="543"/>
                </a:lnTo>
                <a:lnTo>
                  <a:pt x="502" y="528"/>
                </a:lnTo>
                <a:lnTo>
                  <a:pt x="518" y="513"/>
                </a:lnTo>
                <a:lnTo>
                  <a:pt x="534" y="496"/>
                </a:lnTo>
                <a:lnTo>
                  <a:pt x="548" y="478"/>
                </a:lnTo>
                <a:lnTo>
                  <a:pt x="562" y="459"/>
                </a:lnTo>
                <a:lnTo>
                  <a:pt x="572" y="440"/>
                </a:lnTo>
                <a:lnTo>
                  <a:pt x="583" y="418"/>
                </a:lnTo>
                <a:lnTo>
                  <a:pt x="590" y="397"/>
                </a:lnTo>
                <a:lnTo>
                  <a:pt x="997" y="454"/>
                </a:lnTo>
                <a:lnTo>
                  <a:pt x="997" y="968"/>
                </a:lnTo>
                <a:lnTo>
                  <a:pt x="738" y="757"/>
                </a:lnTo>
                <a:lnTo>
                  <a:pt x="738" y="757"/>
                </a:lnTo>
                <a:lnTo>
                  <a:pt x="722" y="748"/>
                </a:lnTo>
                <a:lnTo>
                  <a:pt x="707" y="738"/>
                </a:lnTo>
                <a:lnTo>
                  <a:pt x="707" y="738"/>
                </a:lnTo>
                <a:lnTo>
                  <a:pt x="690" y="730"/>
                </a:lnTo>
                <a:lnTo>
                  <a:pt x="672" y="721"/>
                </a:lnTo>
                <a:lnTo>
                  <a:pt x="654" y="714"/>
                </a:lnTo>
                <a:lnTo>
                  <a:pt x="635" y="708"/>
                </a:lnTo>
                <a:lnTo>
                  <a:pt x="616" y="703"/>
                </a:lnTo>
                <a:lnTo>
                  <a:pt x="595" y="700"/>
                </a:lnTo>
                <a:lnTo>
                  <a:pt x="576" y="698"/>
                </a:lnTo>
                <a:lnTo>
                  <a:pt x="554" y="697"/>
                </a:lnTo>
                <a:lnTo>
                  <a:pt x="0" y="697"/>
                </a:lnTo>
                <a:lnTo>
                  <a:pt x="0" y="1452"/>
                </a:lnTo>
                <a:lnTo>
                  <a:pt x="720" y="1452"/>
                </a:lnTo>
                <a:lnTo>
                  <a:pt x="720" y="1148"/>
                </a:lnTo>
                <a:lnTo>
                  <a:pt x="734" y="1148"/>
                </a:lnTo>
                <a:lnTo>
                  <a:pt x="1054" y="1405"/>
                </a:lnTo>
                <a:lnTo>
                  <a:pt x="1054" y="1405"/>
                </a:lnTo>
                <a:lnTo>
                  <a:pt x="1068" y="1416"/>
                </a:lnTo>
                <a:lnTo>
                  <a:pt x="1084" y="1424"/>
                </a:lnTo>
                <a:lnTo>
                  <a:pt x="1100" y="1430"/>
                </a:lnTo>
                <a:lnTo>
                  <a:pt x="1116" y="1435"/>
                </a:lnTo>
                <a:lnTo>
                  <a:pt x="1133" y="1438"/>
                </a:lnTo>
                <a:lnTo>
                  <a:pt x="1150" y="1439"/>
                </a:lnTo>
                <a:lnTo>
                  <a:pt x="1166" y="1438"/>
                </a:lnTo>
                <a:lnTo>
                  <a:pt x="1183" y="1434"/>
                </a:lnTo>
                <a:lnTo>
                  <a:pt x="1183" y="1434"/>
                </a:lnTo>
                <a:lnTo>
                  <a:pt x="1196" y="1432"/>
                </a:lnTo>
                <a:lnTo>
                  <a:pt x="1208" y="1427"/>
                </a:lnTo>
                <a:lnTo>
                  <a:pt x="1220" y="1422"/>
                </a:lnTo>
                <a:lnTo>
                  <a:pt x="1231" y="1416"/>
                </a:lnTo>
                <a:lnTo>
                  <a:pt x="1242" y="1409"/>
                </a:lnTo>
                <a:lnTo>
                  <a:pt x="1252" y="1400"/>
                </a:lnTo>
                <a:lnTo>
                  <a:pt x="1261" y="1392"/>
                </a:lnTo>
                <a:lnTo>
                  <a:pt x="1270" y="1383"/>
                </a:lnTo>
                <a:lnTo>
                  <a:pt x="1277" y="1373"/>
                </a:lnTo>
                <a:lnTo>
                  <a:pt x="1284" y="1362"/>
                </a:lnTo>
                <a:lnTo>
                  <a:pt x="1290" y="1351"/>
                </a:lnTo>
                <a:lnTo>
                  <a:pt x="1295" y="1339"/>
                </a:lnTo>
                <a:lnTo>
                  <a:pt x="1298" y="1327"/>
                </a:lnTo>
                <a:lnTo>
                  <a:pt x="1301" y="1314"/>
                </a:lnTo>
                <a:lnTo>
                  <a:pt x="1303" y="1301"/>
                </a:lnTo>
                <a:lnTo>
                  <a:pt x="1303" y="1288"/>
                </a:lnTo>
                <a:lnTo>
                  <a:pt x="1303" y="455"/>
                </a:lnTo>
                <a:lnTo>
                  <a:pt x="1308" y="455"/>
                </a:lnTo>
                <a:lnTo>
                  <a:pt x="1308" y="455"/>
                </a:lnTo>
                <a:lnTo>
                  <a:pt x="1324" y="454"/>
                </a:lnTo>
                <a:lnTo>
                  <a:pt x="1338" y="450"/>
                </a:lnTo>
                <a:lnTo>
                  <a:pt x="1352" y="446"/>
                </a:lnTo>
                <a:lnTo>
                  <a:pt x="1367" y="438"/>
                </a:lnTo>
                <a:lnTo>
                  <a:pt x="1380" y="430"/>
                </a:lnTo>
                <a:lnTo>
                  <a:pt x="1392" y="419"/>
                </a:lnTo>
                <a:lnTo>
                  <a:pt x="1404" y="407"/>
                </a:lnTo>
                <a:lnTo>
                  <a:pt x="1415" y="393"/>
                </a:lnTo>
                <a:lnTo>
                  <a:pt x="1424" y="379"/>
                </a:lnTo>
                <a:lnTo>
                  <a:pt x="1433" y="362"/>
                </a:lnTo>
                <a:lnTo>
                  <a:pt x="1440" y="345"/>
                </a:lnTo>
                <a:lnTo>
                  <a:pt x="1446" y="327"/>
                </a:lnTo>
                <a:lnTo>
                  <a:pt x="1452" y="308"/>
                </a:lnTo>
                <a:lnTo>
                  <a:pt x="1456" y="288"/>
                </a:lnTo>
                <a:lnTo>
                  <a:pt x="1458" y="266"/>
                </a:lnTo>
                <a:lnTo>
                  <a:pt x="1458" y="244"/>
                </a:lnTo>
                <a:lnTo>
                  <a:pt x="1458" y="244"/>
                </a:lnTo>
                <a:close/>
                <a:moveTo>
                  <a:pt x="1123" y="244"/>
                </a:moveTo>
                <a:lnTo>
                  <a:pt x="1123" y="244"/>
                </a:lnTo>
                <a:lnTo>
                  <a:pt x="1123" y="264"/>
                </a:lnTo>
                <a:lnTo>
                  <a:pt x="1121" y="282"/>
                </a:lnTo>
                <a:lnTo>
                  <a:pt x="1118" y="298"/>
                </a:lnTo>
                <a:lnTo>
                  <a:pt x="1114" y="315"/>
                </a:lnTo>
                <a:lnTo>
                  <a:pt x="1109" y="331"/>
                </a:lnTo>
                <a:lnTo>
                  <a:pt x="1103" y="345"/>
                </a:lnTo>
                <a:lnTo>
                  <a:pt x="1096" y="359"/>
                </a:lnTo>
                <a:lnTo>
                  <a:pt x="1088" y="373"/>
                </a:lnTo>
                <a:lnTo>
                  <a:pt x="1080" y="383"/>
                </a:lnTo>
                <a:lnTo>
                  <a:pt x="1070" y="394"/>
                </a:lnTo>
                <a:lnTo>
                  <a:pt x="1061" y="403"/>
                </a:lnTo>
                <a:lnTo>
                  <a:pt x="1050" y="411"/>
                </a:lnTo>
                <a:lnTo>
                  <a:pt x="1039" y="417"/>
                </a:lnTo>
                <a:lnTo>
                  <a:pt x="1027" y="422"/>
                </a:lnTo>
                <a:lnTo>
                  <a:pt x="1015" y="424"/>
                </a:lnTo>
                <a:lnTo>
                  <a:pt x="1003" y="425"/>
                </a:lnTo>
                <a:lnTo>
                  <a:pt x="1003" y="425"/>
                </a:lnTo>
                <a:lnTo>
                  <a:pt x="991" y="424"/>
                </a:lnTo>
                <a:lnTo>
                  <a:pt x="979" y="422"/>
                </a:lnTo>
                <a:lnTo>
                  <a:pt x="967" y="417"/>
                </a:lnTo>
                <a:lnTo>
                  <a:pt x="956" y="411"/>
                </a:lnTo>
                <a:lnTo>
                  <a:pt x="946" y="403"/>
                </a:lnTo>
                <a:lnTo>
                  <a:pt x="936" y="394"/>
                </a:lnTo>
                <a:lnTo>
                  <a:pt x="926" y="383"/>
                </a:lnTo>
                <a:lnTo>
                  <a:pt x="918" y="373"/>
                </a:lnTo>
                <a:lnTo>
                  <a:pt x="911" y="359"/>
                </a:lnTo>
                <a:lnTo>
                  <a:pt x="904" y="345"/>
                </a:lnTo>
                <a:lnTo>
                  <a:pt x="898" y="331"/>
                </a:lnTo>
                <a:lnTo>
                  <a:pt x="893" y="315"/>
                </a:lnTo>
                <a:lnTo>
                  <a:pt x="888" y="298"/>
                </a:lnTo>
                <a:lnTo>
                  <a:pt x="886" y="282"/>
                </a:lnTo>
                <a:lnTo>
                  <a:pt x="883" y="264"/>
                </a:lnTo>
                <a:lnTo>
                  <a:pt x="883" y="244"/>
                </a:lnTo>
                <a:lnTo>
                  <a:pt x="883" y="244"/>
                </a:lnTo>
                <a:lnTo>
                  <a:pt x="883" y="226"/>
                </a:lnTo>
                <a:lnTo>
                  <a:pt x="886" y="208"/>
                </a:lnTo>
                <a:lnTo>
                  <a:pt x="888" y="192"/>
                </a:lnTo>
                <a:lnTo>
                  <a:pt x="893" y="175"/>
                </a:lnTo>
                <a:lnTo>
                  <a:pt x="898" y="159"/>
                </a:lnTo>
                <a:lnTo>
                  <a:pt x="904" y="144"/>
                </a:lnTo>
                <a:lnTo>
                  <a:pt x="911" y="131"/>
                </a:lnTo>
                <a:lnTo>
                  <a:pt x="918" y="117"/>
                </a:lnTo>
                <a:lnTo>
                  <a:pt x="926" y="105"/>
                </a:lnTo>
                <a:lnTo>
                  <a:pt x="936" y="96"/>
                </a:lnTo>
                <a:lnTo>
                  <a:pt x="946" y="86"/>
                </a:lnTo>
                <a:lnTo>
                  <a:pt x="956" y="79"/>
                </a:lnTo>
                <a:lnTo>
                  <a:pt x="967" y="73"/>
                </a:lnTo>
                <a:lnTo>
                  <a:pt x="979" y="68"/>
                </a:lnTo>
                <a:lnTo>
                  <a:pt x="991" y="66"/>
                </a:lnTo>
                <a:lnTo>
                  <a:pt x="1003" y="65"/>
                </a:lnTo>
                <a:lnTo>
                  <a:pt x="1003" y="65"/>
                </a:lnTo>
                <a:lnTo>
                  <a:pt x="1015" y="66"/>
                </a:lnTo>
                <a:lnTo>
                  <a:pt x="1027" y="68"/>
                </a:lnTo>
                <a:lnTo>
                  <a:pt x="1039" y="73"/>
                </a:lnTo>
                <a:lnTo>
                  <a:pt x="1050" y="79"/>
                </a:lnTo>
                <a:lnTo>
                  <a:pt x="1061" y="86"/>
                </a:lnTo>
                <a:lnTo>
                  <a:pt x="1070" y="96"/>
                </a:lnTo>
                <a:lnTo>
                  <a:pt x="1080" y="105"/>
                </a:lnTo>
                <a:lnTo>
                  <a:pt x="1088" y="117"/>
                </a:lnTo>
                <a:lnTo>
                  <a:pt x="1096" y="131"/>
                </a:lnTo>
                <a:lnTo>
                  <a:pt x="1103" y="144"/>
                </a:lnTo>
                <a:lnTo>
                  <a:pt x="1109" y="159"/>
                </a:lnTo>
                <a:lnTo>
                  <a:pt x="1114" y="175"/>
                </a:lnTo>
                <a:lnTo>
                  <a:pt x="1118" y="192"/>
                </a:lnTo>
                <a:lnTo>
                  <a:pt x="1121" y="208"/>
                </a:lnTo>
                <a:lnTo>
                  <a:pt x="1123" y="226"/>
                </a:lnTo>
                <a:lnTo>
                  <a:pt x="1123" y="244"/>
                </a:lnTo>
                <a:lnTo>
                  <a:pt x="1123" y="244"/>
                </a:lnTo>
                <a:close/>
                <a:moveTo>
                  <a:pt x="1428" y="244"/>
                </a:moveTo>
                <a:lnTo>
                  <a:pt x="1428" y="244"/>
                </a:lnTo>
                <a:lnTo>
                  <a:pt x="1428" y="264"/>
                </a:lnTo>
                <a:lnTo>
                  <a:pt x="1426" y="282"/>
                </a:lnTo>
                <a:lnTo>
                  <a:pt x="1423" y="298"/>
                </a:lnTo>
                <a:lnTo>
                  <a:pt x="1418" y="315"/>
                </a:lnTo>
                <a:lnTo>
                  <a:pt x="1414" y="331"/>
                </a:lnTo>
                <a:lnTo>
                  <a:pt x="1408" y="345"/>
                </a:lnTo>
                <a:lnTo>
                  <a:pt x="1400" y="359"/>
                </a:lnTo>
                <a:lnTo>
                  <a:pt x="1393" y="373"/>
                </a:lnTo>
                <a:lnTo>
                  <a:pt x="1385" y="383"/>
                </a:lnTo>
                <a:lnTo>
                  <a:pt x="1375" y="394"/>
                </a:lnTo>
                <a:lnTo>
                  <a:pt x="1366" y="403"/>
                </a:lnTo>
                <a:lnTo>
                  <a:pt x="1355" y="411"/>
                </a:lnTo>
                <a:lnTo>
                  <a:pt x="1344" y="417"/>
                </a:lnTo>
                <a:lnTo>
                  <a:pt x="1332" y="422"/>
                </a:lnTo>
                <a:lnTo>
                  <a:pt x="1320" y="424"/>
                </a:lnTo>
                <a:lnTo>
                  <a:pt x="1308" y="425"/>
                </a:lnTo>
                <a:lnTo>
                  <a:pt x="1308" y="425"/>
                </a:lnTo>
                <a:lnTo>
                  <a:pt x="1296" y="424"/>
                </a:lnTo>
                <a:lnTo>
                  <a:pt x="1284" y="422"/>
                </a:lnTo>
                <a:lnTo>
                  <a:pt x="1272" y="417"/>
                </a:lnTo>
                <a:lnTo>
                  <a:pt x="1261" y="411"/>
                </a:lnTo>
                <a:lnTo>
                  <a:pt x="1250" y="403"/>
                </a:lnTo>
                <a:lnTo>
                  <a:pt x="1241" y="394"/>
                </a:lnTo>
                <a:lnTo>
                  <a:pt x="1231" y="383"/>
                </a:lnTo>
                <a:lnTo>
                  <a:pt x="1223" y="373"/>
                </a:lnTo>
                <a:lnTo>
                  <a:pt x="1216" y="359"/>
                </a:lnTo>
                <a:lnTo>
                  <a:pt x="1208" y="345"/>
                </a:lnTo>
                <a:lnTo>
                  <a:pt x="1202" y="331"/>
                </a:lnTo>
                <a:lnTo>
                  <a:pt x="1198" y="315"/>
                </a:lnTo>
                <a:lnTo>
                  <a:pt x="1193" y="298"/>
                </a:lnTo>
                <a:lnTo>
                  <a:pt x="1190" y="282"/>
                </a:lnTo>
                <a:lnTo>
                  <a:pt x="1188" y="264"/>
                </a:lnTo>
                <a:lnTo>
                  <a:pt x="1188" y="244"/>
                </a:lnTo>
                <a:lnTo>
                  <a:pt x="1188" y="244"/>
                </a:lnTo>
                <a:lnTo>
                  <a:pt x="1188" y="226"/>
                </a:lnTo>
                <a:lnTo>
                  <a:pt x="1190" y="208"/>
                </a:lnTo>
                <a:lnTo>
                  <a:pt x="1193" y="192"/>
                </a:lnTo>
                <a:lnTo>
                  <a:pt x="1198" y="175"/>
                </a:lnTo>
                <a:lnTo>
                  <a:pt x="1202" y="159"/>
                </a:lnTo>
                <a:lnTo>
                  <a:pt x="1208" y="144"/>
                </a:lnTo>
                <a:lnTo>
                  <a:pt x="1216" y="131"/>
                </a:lnTo>
                <a:lnTo>
                  <a:pt x="1223" y="117"/>
                </a:lnTo>
                <a:lnTo>
                  <a:pt x="1231" y="105"/>
                </a:lnTo>
                <a:lnTo>
                  <a:pt x="1241" y="96"/>
                </a:lnTo>
                <a:lnTo>
                  <a:pt x="1250" y="86"/>
                </a:lnTo>
                <a:lnTo>
                  <a:pt x="1261" y="79"/>
                </a:lnTo>
                <a:lnTo>
                  <a:pt x="1272" y="73"/>
                </a:lnTo>
                <a:lnTo>
                  <a:pt x="1284" y="68"/>
                </a:lnTo>
                <a:lnTo>
                  <a:pt x="1296" y="66"/>
                </a:lnTo>
                <a:lnTo>
                  <a:pt x="1308" y="65"/>
                </a:lnTo>
                <a:lnTo>
                  <a:pt x="1308" y="65"/>
                </a:lnTo>
                <a:lnTo>
                  <a:pt x="1320" y="66"/>
                </a:lnTo>
                <a:lnTo>
                  <a:pt x="1332" y="68"/>
                </a:lnTo>
                <a:lnTo>
                  <a:pt x="1344" y="73"/>
                </a:lnTo>
                <a:lnTo>
                  <a:pt x="1355" y="79"/>
                </a:lnTo>
                <a:lnTo>
                  <a:pt x="1366" y="86"/>
                </a:lnTo>
                <a:lnTo>
                  <a:pt x="1375" y="96"/>
                </a:lnTo>
                <a:lnTo>
                  <a:pt x="1385" y="105"/>
                </a:lnTo>
                <a:lnTo>
                  <a:pt x="1393" y="117"/>
                </a:lnTo>
                <a:lnTo>
                  <a:pt x="1400" y="131"/>
                </a:lnTo>
                <a:lnTo>
                  <a:pt x="1408" y="144"/>
                </a:lnTo>
                <a:lnTo>
                  <a:pt x="1414" y="159"/>
                </a:lnTo>
                <a:lnTo>
                  <a:pt x="1418" y="175"/>
                </a:lnTo>
                <a:lnTo>
                  <a:pt x="1423" y="192"/>
                </a:lnTo>
                <a:lnTo>
                  <a:pt x="1426" y="208"/>
                </a:lnTo>
                <a:lnTo>
                  <a:pt x="1428" y="226"/>
                </a:lnTo>
                <a:lnTo>
                  <a:pt x="1428" y="244"/>
                </a:lnTo>
                <a:lnTo>
                  <a:pt x="1428" y="2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C924B-E2E9-4586-8565-3325EF3A6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79" b="5568"/>
          <a:stretch/>
        </p:blipFill>
        <p:spPr>
          <a:xfrm>
            <a:off x="2429866" y="969207"/>
            <a:ext cx="7064980" cy="2973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011048-F03D-4DC8-A1FF-C2EEDAA4F7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" r="15485" b="6467"/>
          <a:stretch/>
        </p:blipFill>
        <p:spPr>
          <a:xfrm>
            <a:off x="2639616" y="3876188"/>
            <a:ext cx="6448389" cy="2833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DDF94-D4B8-4CC1-B04F-729F9CC7C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9" t="6575" r="152" b="57478"/>
          <a:stretch/>
        </p:blipFill>
        <p:spPr>
          <a:xfrm>
            <a:off x="9088005" y="4010268"/>
            <a:ext cx="1562416" cy="153207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33E1607-17A3-4770-B869-23A2E9FF77B4}"/>
              </a:ext>
            </a:extLst>
          </p:cNvPr>
          <p:cNvSpPr/>
          <p:nvPr/>
        </p:nvSpPr>
        <p:spPr>
          <a:xfrm>
            <a:off x="5663952" y="761936"/>
            <a:ext cx="1080120" cy="576064"/>
          </a:xfrm>
          <a:prstGeom prst="wedgeRoundRectCallout">
            <a:avLst>
              <a:gd name="adj1" fmla="val -41505"/>
              <a:gd name="adj2" fmla="val 68038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Black Friday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AC81005-B33A-443D-83BC-6F2BC02F1CFB}"/>
              </a:ext>
            </a:extLst>
          </p:cNvPr>
          <p:cNvSpPr/>
          <p:nvPr/>
        </p:nvSpPr>
        <p:spPr>
          <a:xfrm>
            <a:off x="5735960" y="3884165"/>
            <a:ext cx="1080120" cy="576064"/>
          </a:xfrm>
          <a:prstGeom prst="wedgeRoundRectCallout">
            <a:avLst>
              <a:gd name="adj1" fmla="val -41505"/>
              <a:gd name="adj2" fmla="val 68038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Black Friday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4CF3321-B774-48D4-AC5C-09A07AD383E0}"/>
              </a:ext>
            </a:extLst>
          </p:cNvPr>
          <p:cNvSpPr/>
          <p:nvPr/>
        </p:nvSpPr>
        <p:spPr>
          <a:xfrm>
            <a:off x="5863810" y="4704778"/>
            <a:ext cx="1152128" cy="576064"/>
          </a:xfrm>
          <a:prstGeom prst="wedgeRoundRectCallout">
            <a:avLst>
              <a:gd name="adj1" fmla="val -49274"/>
              <a:gd name="adj2" fmla="val 77266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Shopping Day Germany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4FF31F9-EBAF-4D5E-B5B5-F0034E23CC29}"/>
              </a:ext>
            </a:extLst>
          </p:cNvPr>
          <p:cNvSpPr/>
          <p:nvPr/>
        </p:nvSpPr>
        <p:spPr>
          <a:xfrm>
            <a:off x="5735960" y="1792410"/>
            <a:ext cx="1152128" cy="576064"/>
          </a:xfrm>
          <a:prstGeom prst="wedgeRoundRectCallout">
            <a:avLst>
              <a:gd name="adj1" fmla="val -49274"/>
              <a:gd name="adj2" fmla="val 77266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/>
              <a:t>Shopping Day Germany</a:t>
            </a:r>
          </a:p>
        </p:txBody>
      </p:sp>
    </p:spTree>
    <p:extLst>
      <p:ext uri="{BB962C8B-B14F-4D97-AF65-F5344CB8AC3E}">
        <p14:creationId xmlns:p14="http://schemas.microsoft.com/office/powerpoint/2010/main" val="388931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2746533" y="131538"/>
            <a:ext cx="669895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PRE-PROCESSING (Data Cleaning)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ED90B-35B8-409A-A64C-CA63842164AC}"/>
              </a:ext>
            </a:extLst>
          </p:cNvPr>
          <p:cNvSpPr txBox="1"/>
          <p:nvPr/>
        </p:nvSpPr>
        <p:spPr>
          <a:xfrm>
            <a:off x="1000446" y="1268760"/>
            <a:ext cx="92720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unique</a:t>
            </a:r>
            <a:r>
              <a:rPr lang="de-DE" sz="2000" dirty="0"/>
              <a:t> </a:t>
            </a:r>
            <a:r>
              <a:rPr lang="de-DE" sz="2000" dirty="0" err="1"/>
              <a:t>column</a:t>
            </a:r>
            <a:r>
              <a:rPr lang="de-DE" sz="2000" dirty="0"/>
              <a:t> </a:t>
            </a:r>
            <a:r>
              <a:rPr lang="de-DE" sz="2000" dirty="0" err="1"/>
              <a:t>id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created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Missing</a:t>
            </a:r>
            <a:r>
              <a:rPr lang="de-DE" sz="2000" dirty="0"/>
              <a:t> variables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handled</a:t>
            </a:r>
            <a:endParaRPr lang="de-DE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Price </a:t>
            </a:r>
            <a:r>
              <a:rPr lang="de-DE" sz="2000" dirty="0" err="1"/>
              <a:t>attributes</a:t>
            </a:r>
            <a:r>
              <a:rPr lang="de-DE" sz="2000" dirty="0"/>
              <a:t> in </a:t>
            </a:r>
            <a:r>
              <a:rPr lang="de-DE" sz="2000" i="1" dirty="0" err="1"/>
              <a:t>price</a:t>
            </a:r>
            <a:r>
              <a:rPr lang="de-DE" sz="2000" dirty="0"/>
              <a:t> </a:t>
            </a:r>
            <a:r>
              <a:rPr lang="de-DE" sz="2000" dirty="0" err="1"/>
              <a:t>dataset</a:t>
            </a:r>
            <a:r>
              <a:rPr lang="de-DE" sz="2000" dirty="0"/>
              <a:t>: </a:t>
            </a:r>
            <a:r>
              <a:rPr lang="de-DE" sz="2000" dirty="0" err="1"/>
              <a:t>mean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product‘s</a:t>
            </a:r>
            <a:r>
              <a:rPr lang="de-DE" sz="2000" dirty="0"/>
              <a:t> </a:t>
            </a:r>
            <a:r>
              <a:rPr lang="de-DE" sz="2000" dirty="0" err="1"/>
              <a:t>average</a:t>
            </a:r>
            <a:r>
              <a:rPr lang="de-DE" sz="2000" dirty="0"/>
              <a:t> </a:t>
            </a:r>
            <a:r>
              <a:rPr lang="de-DE" sz="2000" dirty="0" err="1"/>
              <a:t>price</a:t>
            </a:r>
            <a:endParaRPr lang="de-DE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Subcategory</a:t>
            </a:r>
            <a:r>
              <a:rPr lang="de-DE" sz="2000" dirty="0"/>
              <a:t> </a:t>
            </a:r>
            <a:r>
              <a:rPr lang="de-DE" sz="2000" dirty="0" err="1"/>
              <a:t>attribute</a:t>
            </a:r>
            <a:r>
              <a:rPr lang="de-DE" sz="2000" dirty="0"/>
              <a:t> in </a:t>
            </a:r>
            <a:r>
              <a:rPr lang="de-DE" sz="2000" i="1" dirty="0" err="1"/>
              <a:t>items</a:t>
            </a:r>
            <a:r>
              <a:rPr lang="de-DE" sz="2000" dirty="0"/>
              <a:t> </a:t>
            </a:r>
            <a:r>
              <a:rPr lang="de-DE" sz="2000" dirty="0" err="1"/>
              <a:t>dataset</a:t>
            </a:r>
            <a:r>
              <a:rPr lang="de-DE" sz="2000" dirty="0"/>
              <a:t>: </a:t>
            </a:r>
            <a:r>
              <a:rPr lang="de-DE" sz="2000" dirty="0" err="1"/>
              <a:t>created</a:t>
            </a:r>
            <a:r>
              <a:rPr lang="de-DE" sz="2000" dirty="0"/>
              <a:t> </a:t>
            </a:r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category</a:t>
            </a:r>
            <a:endParaRPr lang="de-DE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attribute</a:t>
            </a:r>
            <a:r>
              <a:rPr lang="de-DE" sz="2000" dirty="0"/>
              <a:t> in </a:t>
            </a:r>
            <a:r>
              <a:rPr lang="de-DE" sz="2000" i="1" dirty="0" err="1"/>
              <a:t>items</a:t>
            </a:r>
            <a:r>
              <a:rPr lang="de-DE" sz="2000" dirty="0"/>
              <a:t> </a:t>
            </a:r>
            <a:r>
              <a:rPr lang="de-DE" sz="2000" dirty="0" err="1"/>
              <a:t>dataset</a:t>
            </a:r>
            <a:r>
              <a:rPr lang="de-DE" sz="2000" dirty="0"/>
              <a:t>: </a:t>
            </a:r>
            <a:r>
              <a:rPr lang="de-DE" sz="2000" dirty="0" err="1"/>
              <a:t>filled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most</a:t>
            </a:r>
            <a:r>
              <a:rPr lang="de-DE" sz="2000" dirty="0"/>
              <a:t> frequent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brand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Size </a:t>
            </a:r>
            <a:r>
              <a:rPr lang="de-DE" sz="2000" dirty="0" err="1"/>
              <a:t>information</a:t>
            </a:r>
            <a:r>
              <a:rPr lang="de-DE" sz="2000" dirty="0"/>
              <a:t> </a:t>
            </a:r>
            <a:r>
              <a:rPr lang="de-DE" sz="2000" dirty="0" err="1"/>
              <a:t>translated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a </a:t>
            </a:r>
            <a:r>
              <a:rPr lang="de-DE" sz="2000" dirty="0" err="1"/>
              <a:t>unified</a:t>
            </a:r>
            <a:r>
              <a:rPr lang="de-DE" sz="2000" dirty="0"/>
              <a:t> </a:t>
            </a:r>
            <a:r>
              <a:rPr lang="de-DE" sz="2000" dirty="0" err="1"/>
              <a:t>format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2C74EE-AA4A-4278-9F37-F4EF21894E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480376" y="131538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ihandform 9">
            <a:extLst>
              <a:ext uri="{FF2B5EF4-FFF2-40B4-BE49-F238E27FC236}">
                <a16:creationId xmlns:a16="http://schemas.microsoft.com/office/drawing/2014/main" id="{266ED05C-2865-4492-852E-0CACC465211E}"/>
              </a:ext>
            </a:extLst>
          </p:cNvPr>
          <p:cNvSpPr/>
          <p:nvPr/>
        </p:nvSpPr>
        <p:spPr>
          <a:xfrm>
            <a:off x="9550606" y="259783"/>
            <a:ext cx="489940" cy="383916"/>
          </a:xfrm>
          <a:custGeom>
            <a:avLst/>
            <a:gdLst>
              <a:gd name="connsiteX0" fmla="*/ 3040698 w 4604551"/>
              <a:gd name="connsiteY0" fmla="*/ 2522611 h 3533299"/>
              <a:gd name="connsiteX1" fmla="*/ 2977348 w 4604551"/>
              <a:gd name="connsiteY1" fmla="*/ 2522817 h 3533299"/>
              <a:gd name="connsiteX2" fmla="*/ 2698510 w 4604551"/>
              <a:gd name="connsiteY2" fmla="*/ 2806309 h 3533299"/>
              <a:gd name="connsiteX3" fmla="*/ 2978752 w 4604551"/>
              <a:gd name="connsiteY3" fmla="*/ 3151334 h 3533299"/>
              <a:gd name="connsiteX4" fmla="*/ 3320940 w 4604551"/>
              <a:gd name="connsiteY4" fmla="*/ 2867635 h 3533299"/>
              <a:gd name="connsiteX5" fmla="*/ 3040698 w 4604551"/>
              <a:gd name="connsiteY5" fmla="*/ 2522611 h 3533299"/>
              <a:gd name="connsiteX6" fmla="*/ 3021295 w 4604551"/>
              <a:gd name="connsiteY6" fmla="*/ 2130626 h 3533299"/>
              <a:gd name="connsiteX7" fmla="*/ 3135952 w 4604551"/>
              <a:gd name="connsiteY7" fmla="*/ 2141900 h 3533299"/>
              <a:gd name="connsiteX8" fmla="*/ 3146973 w 4604551"/>
              <a:gd name="connsiteY8" fmla="*/ 2285695 h 3533299"/>
              <a:gd name="connsiteX9" fmla="*/ 3353604 w 4604551"/>
              <a:gd name="connsiteY9" fmla="*/ 2384765 h 3533299"/>
              <a:gd name="connsiteX10" fmla="*/ 3472619 w 4604551"/>
              <a:gd name="connsiteY10" fmla="*/ 2303317 h 3533299"/>
              <a:gd name="connsiteX11" fmla="*/ 3553204 w 4604551"/>
              <a:gd name="connsiteY11" fmla="*/ 2385654 h 3533299"/>
              <a:gd name="connsiteX12" fmla="*/ 3469218 w 4604551"/>
              <a:gd name="connsiteY12" fmla="*/ 2502891 h 3533299"/>
              <a:gd name="connsiteX13" fmla="*/ 3563824 w 4604551"/>
              <a:gd name="connsiteY13" fmla="*/ 2711603 h 3533299"/>
              <a:gd name="connsiteX14" fmla="*/ 3707349 w 4604551"/>
              <a:gd name="connsiteY14" fmla="*/ 2725711 h 3533299"/>
              <a:gd name="connsiteX15" fmla="*/ 3716157 w 4604551"/>
              <a:gd name="connsiteY15" fmla="*/ 2840584 h 3533299"/>
              <a:gd name="connsiteX16" fmla="*/ 3576460 w 4604551"/>
              <a:gd name="connsiteY16" fmla="*/ 2876407 h 3533299"/>
              <a:gd name="connsiteX17" fmla="*/ 3514776 w 4604551"/>
              <a:gd name="connsiteY17" fmla="*/ 3097102 h 3533299"/>
              <a:gd name="connsiteX18" fmla="*/ 3615653 w 4604551"/>
              <a:gd name="connsiteY18" fmla="*/ 3200166 h 3533299"/>
              <a:gd name="connsiteX19" fmla="*/ 3548562 w 4604551"/>
              <a:gd name="connsiteY19" fmla="*/ 3293825 h 3533299"/>
              <a:gd name="connsiteX20" fmla="*/ 3418520 w 4604551"/>
              <a:gd name="connsiteY20" fmla="*/ 3231472 h 3533299"/>
              <a:gd name="connsiteX21" fmla="*/ 3229408 w 4604551"/>
              <a:gd name="connsiteY21" fmla="*/ 3360883 h 3533299"/>
              <a:gd name="connsiteX22" fmla="*/ 3240436 w 4604551"/>
              <a:gd name="connsiteY22" fmla="*/ 3504678 h 3533299"/>
              <a:gd name="connsiteX23" fmla="*/ 3128838 w 4604551"/>
              <a:gd name="connsiteY23" fmla="*/ 3533299 h 3533299"/>
              <a:gd name="connsiteX24" fmla="*/ 3069301 w 4604551"/>
              <a:gd name="connsiteY24" fmla="*/ 3401945 h 3533299"/>
              <a:gd name="connsiteX25" fmla="*/ 2841248 w 4604551"/>
              <a:gd name="connsiteY25" fmla="*/ 3379522 h 3533299"/>
              <a:gd name="connsiteX26" fmla="*/ 2757267 w 4604551"/>
              <a:gd name="connsiteY26" fmla="*/ 3496763 h 3533299"/>
              <a:gd name="connsiteX27" fmla="*/ 2653380 w 4604551"/>
              <a:gd name="connsiteY27" fmla="*/ 3446954 h 3533299"/>
              <a:gd name="connsiteX28" fmla="*/ 2692205 w 4604551"/>
              <a:gd name="connsiteY28" fmla="*/ 3308061 h 3533299"/>
              <a:gd name="connsiteX29" fmla="*/ 2531920 w 4604551"/>
              <a:gd name="connsiteY29" fmla="*/ 3144295 h 3533299"/>
              <a:gd name="connsiteX30" fmla="*/ 2392225 w 4604551"/>
              <a:gd name="connsiteY30" fmla="*/ 3180125 h 3533299"/>
              <a:gd name="connsiteX31" fmla="*/ 2344660 w 4604551"/>
              <a:gd name="connsiteY31" fmla="*/ 3075192 h 3533299"/>
              <a:gd name="connsiteX32" fmla="*/ 2463680 w 4604551"/>
              <a:gd name="connsiteY32" fmla="*/ 2993751 h 3533299"/>
              <a:gd name="connsiteX33" fmla="*/ 2446162 w 4604551"/>
              <a:gd name="connsiteY33" fmla="*/ 2765268 h 3533299"/>
              <a:gd name="connsiteX34" fmla="*/ 2316118 w 4604551"/>
              <a:gd name="connsiteY34" fmla="*/ 2702922 h 3533299"/>
              <a:gd name="connsiteX35" fmla="*/ 2347130 w 4604551"/>
              <a:gd name="connsiteY35" fmla="*/ 2591964 h 3533299"/>
              <a:gd name="connsiteX36" fmla="*/ 2490655 w 4604551"/>
              <a:gd name="connsiteY36" fmla="*/ 2606081 h 3533299"/>
              <a:gd name="connsiteX37" fmla="*/ 2624101 w 4604551"/>
              <a:gd name="connsiteY37" fmla="*/ 2419793 h 3533299"/>
              <a:gd name="connsiteX38" fmla="*/ 2564557 w 4604551"/>
              <a:gd name="connsiteY38" fmla="*/ 2288443 h 3533299"/>
              <a:gd name="connsiteX39" fmla="*/ 2659636 w 4604551"/>
              <a:gd name="connsiteY39" fmla="*/ 2223379 h 3533299"/>
              <a:gd name="connsiteX40" fmla="*/ 2760508 w 4604551"/>
              <a:gd name="connsiteY40" fmla="*/ 2326448 h 3533299"/>
              <a:gd name="connsiteX41" fmla="*/ 2982478 w 4604551"/>
              <a:gd name="connsiteY41" fmla="*/ 2269521 h 3533299"/>
              <a:gd name="connsiteX42" fmla="*/ 3650784 w 4604551"/>
              <a:gd name="connsiteY42" fmla="*/ 924249 h 3533299"/>
              <a:gd name="connsiteX43" fmla="*/ 3565325 w 4604551"/>
              <a:gd name="connsiteY43" fmla="*/ 932950 h 3533299"/>
              <a:gd name="connsiteX44" fmla="*/ 3226741 w 4604551"/>
              <a:gd name="connsiteY44" fmla="*/ 1352579 h 3533299"/>
              <a:gd name="connsiteX45" fmla="*/ 3650783 w 4604551"/>
              <a:gd name="connsiteY45" fmla="*/ 1780909 h 3533299"/>
              <a:gd name="connsiteX46" fmla="*/ 4074827 w 4604551"/>
              <a:gd name="connsiteY46" fmla="*/ 1352579 h 3533299"/>
              <a:gd name="connsiteX47" fmla="*/ 3650784 w 4604551"/>
              <a:gd name="connsiteY47" fmla="*/ 924249 h 3533299"/>
              <a:gd name="connsiteX48" fmla="*/ 1432390 w 4604551"/>
              <a:gd name="connsiteY48" fmla="*/ 773829 h 3533299"/>
              <a:gd name="connsiteX49" fmla="*/ 789281 w 4604551"/>
              <a:gd name="connsiteY49" fmla="*/ 1260229 h 3533299"/>
              <a:gd name="connsiteX50" fmla="*/ 1249616 w 4604551"/>
              <a:gd name="connsiteY50" fmla="*/ 2035160 h 3533299"/>
              <a:gd name="connsiteX51" fmla="*/ 2019878 w 4604551"/>
              <a:gd name="connsiteY51" fmla="*/ 1567051 h 3533299"/>
              <a:gd name="connsiteX52" fmla="*/ 1559542 w 4604551"/>
              <a:gd name="connsiteY52" fmla="*/ 792120 h 3533299"/>
              <a:gd name="connsiteX53" fmla="*/ 1432390 w 4604551"/>
              <a:gd name="connsiteY53" fmla="*/ 773829 h 3533299"/>
              <a:gd name="connsiteX54" fmla="*/ 3728706 w 4604551"/>
              <a:gd name="connsiteY54" fmla="*/ 397838 h 3533299"/>
              <a:gd name="connsiteX55" fmla="*/ 3762697 w 4604551"/>
              <a:gd name="connsiteY55" fmla="*/ 590416 h 3533299"/>
              <a:gd name="connsiteX56" fmla="*/ 4054704 w 4604551"/>
              <a:gd name="connsiteY56" fmla="*/ 696632 h 3533299"/>
              <a:gd name="connsiteX57" fmla="*/ 4204479 w 4604551"/>
              <a:gd name="connsiteY57" fmla="*/ 570899 h 3533299"/>
              <a:gd name="connsiteX58" fmla="*/ 4324171 w 4604551"/>
              <a:gd name="connsiteY58" fmla="*/ 671293 h 3533299"/>
              <a:gd name="connsiteX59" fmla="*/ 4226424 w 4604551"/>
              <a:gd name="connsiteY59" fmla="*/ 840664 h 3533299"/>
              <a:gd name="connsiteX60" fmla="*/ 4381839 w 4604551"/>
              <a:gd name="connsiteY60" fmla="*/ 1109730 h 3533299"/>
              <a:gd name="connsiteX61" fmla="*/ 4577393 w 4604551"/>
              <a:gd name="connsiteY61" fmla="*/ 1109686 h 3533299"/>
              <a:gd name="connsiteX62" fmla="*/ 4604551 w 4604551"/>
              <a:gd name="connsiteY62" fmla="*/ 1263529 h 3533299"/>
              <a:gd name="connsiteX63" fmla="*/ 4420802 w 4604551"/>
              <a:gd name="connsiteY63" fmla="*/ 1330444 h 3533299"/>
              <a:gd name="connsiteX64" fmla="*/ 4366905 w 4604551"/>
              <a:gd name="connsiteY64" fmla="*/ 1636459 h 3533299"/>
              <a:gd name="connsiteX65" fmla="*/ 4516736 w 4604551"/>
              <a:gd name="connsiteY65" fmla="*/ 1762126 h 3533299"/>
              <a:gd name="connsiteX66" fmla="*/ 4438653 w 4604551"/>
              <a:gd name="connsiteY66" fmla="*/ 1897433 h 3533299"/>
              <a:gd name="connsiteX67" fmla="*/ 4254879 w 4604551"/>
              <a:gd name="connsiteY67" fmla="*/ 1830581 h 3533299"/>
              <a:gd name="connsiteX68" fmla="*/ 4016889 w 4604551"/>
              <a:gd name="connsiteY68" fmla="*/ 2030357 h 3533299"/>
              <a:gd name="connsiteX69" fmla="*/ 4050890 w 4604551"/>
              <a:gd name="connsiteY69" fmla="*/ 2222934 h 3533299"/>
              <a:gd name="connsiteX70" fmla="*/ 3904100 w 4604551"/>
              <a:gd name="connsiteY70" fmla="*/ 2276394 h 3533299"/>
              <a:gd name="connsiteX71" fmla="*/ 3806295 w 4604551"/>
              <a:gd name="connsiteY71" fmla="*/ 2107055 h 3533299"/>
              <a:gd name="connsiteX72" fmla="*/ 3495570 w 4604551"/>
              <a:gd name="connsiteY72" fmla="*/ 2107117 h 3533299"/>
              <a:gd name="connsiteX73" fmla="*/ 3397830 w 4604551"/>
              <a:gd name="connsiteY73" fmla="*/ 2276493 h 3533299"/>
              <a:gd name="connsiteX74" fmla="*/ 3251019 w 4604551"/>
              <a:gd name="connsiteY74" fmla="*/ 2223091 h 3533299"/>
              <a:gd name="connsiteX75" fmla="*/ 3284944 w 4604551"/>
              <a:gd name="connsiteY75" fmla="*/ 2030502 h 3533299"/>
              <a:gd name="connsiteX76" fmla="*/ 3046875 w 4604551"/>
              <a:gd name="connsiteY76" fmla="*/ 1830819 h 3533299"/>
              <a:gd name="connsiteX77" fmla="*/ 2863129 w 4604551"/>
              <a:gd name="connsiteY77" fmla="*/ 1897743 h 3533299"/>
              <a:gd name="connsiteX78" fmla="*/ 2784992 w 4604551"/>
              <a:gd name="connsiteY78" fmla="*/ 1762467 h 3533299"/>
              <a:gd name="connsiteX79" fmla="*/ 2934773 w 4604551"/>
              <a:gd name="connsiteY79" fmla="*/ 1636742 h 3533299"/>
              <a:gd name="connsiteX80" fmla="*/ 2880756 w 4604551"/>
              <a:gd name="connsiteY80" fmla="*/ 1330748 h 3533299"/>
              <a:gd name="connsiteX81" fmla="*/ 2696980 w 4604551"/>
              <a:gd name="connsiteY81" fmla="*/ 1263905 h 3533299"/>
              <a:gd name="connsiteX82" fmla="*/ 2724077 w 4604551"/>
              <a:gd name="connsiteY82" fmla="*/ 1110051 h 3533299"/>
              <a:gd name="connsiteX83" fmla="*/ 2919632 w 4604551"/>
              <a:gd name="connsiteY83" fmla="*/ 1110018 h 3533299"/>
              <a:gd name="connsiteX84" fmla="*/ 3074942 w 4604551"/>
              <a:gd name="connsiteY84" fmla="*/ 840891 h 3533299"/>
              <a:gd name="connsiteX85" fmla="*/ 2977127 w 4604551"/>
              <a:gd name="connsiteY85" fmla="*/ 671558 h 3533299"/>
              <a:gd name="connsiteX86" fmla="*/ 3096779 w 4604551"/>
              <a:gd name="connsiteY86" fmla="*/ 571117 h 3533299"/>
              <a:gd name="connsiteX87" fmla="*/ 3246604 w 4604551"/>
              <a:gd name="connsiteY87" fmla="*/ 696791 h 3533299"/>
              <a:gd name="connsiteX88" fmla="*/ 3538569 w 4604551"/>
              <a:gd name="connsiteY88" fmla="*/ 590460 h 3533299"/>
              <a:gd name="connsiteX89" fmla="*/ 3572484 w 4604551"/>
              <a:gd name="connsiteY89" fmla="*/ 397869 h 3533299"/>
              <a:gd name="connsiteX90" fmla="*/ 1636362 w 4604551"/>
              <a:gd name="connsiteY90" fmla="*/ 0 h 3533299"/>
              <a:gd name="connsiteX91" fmla="*/ 1863056 w 4604551"/>
              <a:gd name="connsiteY91" fmla="*/ 56473 h 3533299"/>
              <a:gd name="connsiteX92" fmla="*/ 1842706 w 4604551"/>
              <a:gd name="connsiteY92" fmla="*/ 348206 h 3533299"/>
              <a:gd name="connsiteX93" fmla="*/ 2227990 w 4604551"/>
              <a:gd name="connsiteY93" fmla="*/ 607973 h 3533299"/>
              <a:gd name="connsiteX94" fmla="*/ 2490806 w 4604551"/>
              <a:gd name="connsiteY94" fmla="*/ 479716 h 3533299"/>
              <a:gd name="connsiteX95" fmla="*/ 2628161 w 4604551"/>
              <a:gd name="connsiteY95" fmla="*/ 668693 h 3533299"/>
              <a:gd name="connsiteX96" fmla="*/ 2425052 w 4604551"/>
              <a:gd name="connsiteY96" fmla="*/ 879093 h 3533299"/>
              <a:gd name="connsiteX97" fmla="*/ 2553221 w 4604551"/>
              <a:gd name="connsiteY97" fmla="*/ 1325741 h 3533299"/>
              <a:gd name="connsiteX98" fmla="*/ 2836992 w 4604551"/>
              <a:gd name="connsiteY98" fmla="*/ 1396426 h 3533299"/>
              <a:gd name="connsiteX99" fmla="*/ 2820741 w 4604551"/>
              <a:gd name="connsiteY99" fmla="*/ 1629482 h 3533299"/>
              <a:gd name="connsiteX100" fmla="*/ 2529907 w 4604551"/>
              <a:gd name="connsiteY100" fmla="*/ 1660100 h 3533299"/>
              <a:gd name="connsiteX101" fmla="*/ 2340990 w 4604551"/>
              <a:gd name="connsiteY101" fmla="*/ 2084638 h 3533299"/>
              <a:gd name="connsiteX102" fmla="*/ 2512935 w 4604551"/>
              <a:gd name="connsiteY102" fmla="*/ 2321191 h 3533299"/>
              <a:gd name="connsiteX103" fmla="*/ 2350682 w 4604551"/>
              <a:gd name="connsiteY103" fmla="*/ 2489276 h 3533299"/>
              <a:gd name="connsiteX104" fmla="*/ 2108207 w 4604551"/>
              <a:gd name="connsiteY104" fmla="*/ 2325786 h 3533299"/>
              <a:gd name="connsiteX105" fmla="*/ 1690602 w 4604551"/>
              <a:gd name="connsiteY105" fmla="*/ 2529567 h 3533299"/>
              <a:gd name="connsiteX106" fmla="*/ 1670266 w 4604551"/>
              <a:gd name="connsiteY106" fmla="*/ 2821302 h 3533299"/>
              <a:gd name="connsiteX107" fmla="*/ 1437929 w 4604551"/>
              <a:gd name="connsiteY107" fmla="*/ 2845767 h 3533299"/>
              <a:gd name="connsiteX108" fmla="*/ 1357275 w 4604551"/>
              <a:gd name="connsiteY108" fmla="*/ 2564668 h 3533299"/>
              <a:gd name="connsiteX109" fmla="*/ 906381 w 4604551"/>
              <a:gd name="connsiteY109" fmla="*/ 2452343 h 3533299"/>
              <a:gd name="connsiteX110" fmla="*/ 703280 w 4604551"/>
              <a:gd name="connsiteY110" fmla="*/ 2662752 h 3533299"/>
              <a:gd name="connsiteX111" fmla="*/ 509574 w 4604551"/>
              <a:gd name="connsiteY111" fmla="*/ 2532151 h 3533299"/>
              <a:gd name="connsiteX112" fmla="*/ 628474 w 4604551"/>
              <a:gd name="connsiteY112" fmla="*/ 2264971 h 3533299"/>
              <a:gd name="connsiteX113" fmla="*/ 355272 w 4604551"/>
              <a:gd name="connsiteY113" fmla="*/ 1889096 h 3533299"/>
              <a:gd name="connsiteX114" fmla="*/ 64439 w 4604551"/>
              <a:gd name="connsiteY114" fmla="*/ 1919730 h 3533299"/>
              <a:gd name="connsiteX115" fmla="*/ 0 w 4604551"/>
              <a:gd name="connsiteY115" fmla="*/ 1695171 h 3533299"/>
              <a:gd name="connsiteX116" fmla="*/ 262823 w 4604551"/>
              <a:gd name="connsiteY116" fmla="*/ 1566928 h 3533299"/>
              <a:gd name="connsiteX117" fmla="*/ 295146 w 4604551"/>
              <a:gd name="connsiteY117" fmla="*/ 1103380 h 3533299"/>
              <a:gd name="connsiteX118" fmla="*/ 52664 w 4604551"/>
              <a:gd name="connsiteY118" fmla="*/ 939902 h 3533299"/>
              <a:gd name="connsiteX119" fmla="*/ 147644 w 4604551"/>
              <a:gd name="connsiteY119" fmla="*/ 726458 h 3533299"/>
              <a:gd name="connsiteX120" fmla="*/ 431412 w 4604551"/>
              <a:gd name="connsiteY120" fmla="*/ 797159 h 3533299"/>
              <a:gd name="connsiteX121" fmla="*/ 754136 w 4604551"/>
              <a:gd name="connsiteY121" fmla="*/ 462835 h 3533299"/>
              <a:gd name="connsiteX122" fmla="*/ 673466 w 4604551"/>
              <a:gd name="connsiteY122" fmla="*/ 181742 h 3533299"/>
              <a:gd name="connsiteX123" fmla="*/ 883422 w 4604551"/>
              <a:gd name="connsiteY123" fmla="*/ 79286 h 3533299"/>
              <a:gd name="connsiteX124" fmla="*/ 1055355 w 4604551"/>
              <a:gd name="connsiteY124" fmla="*/ 315848 h 3533299"/>
              <a:gd name="connsiteX125" fmla="*/ 1517475 w 4604551"/>
              <a:gd name="connsiteY125" fmla="*/ 267185 h 353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604551" h="3533299">
                <a:moveTo>
                  <a:pt x="3040698" y="2522611"/>
                </a:moveTo>
                <a:cubicBezTo>
                  <a:pt x="3019213" y="2520494"/>
                  <a:pt x="2998020" y="2520626"/>
                  <a:pt x="2977348" y="2522817"/>
                </a:cubicBezTo>
                <a:cubicBezTo>
                  <a:pt x="2832644" y="2538158"/>
                  <a:pt x="2713477" y="2654394"/>
                  <a:pt x="2698510" y="2806309"/>
                </a:cubicBezTo>
                <a:cubicBezTo>
                  <a:pt x="2681404" y="2979926"/>
                  <a:pt x="2806872" y="3134400"/>
                  <a:pt x="2978752" y="3151334"/>
                </a:cubicBezTo>
                <a:cubicBezTo>
                  <a:pt x="3150631" y="3168269"/>
                  <a:pt x="3303834" y="3041252"/>
                  <a:pt x="3320940" y="2867635"/>
                </a:cubicBezTo>
                <a:cubicBezTo>
                  <a:pt x="3338045" y="2694018"/>
                  <a:pt x="3212577" y="2539545"/>
                  <a:pt x="3040698" y="2522611"/>
                </a:cubicBezTo>
                <a:close/>
                <a:moveTo>
                  <a:pt x="3021295" y="2130626"/>
                </a:moveTo>
                <a:lnTo>
                  <a:pt x="3135952" y="2141900"/>
                </a:lnTo>
                <a:lnTo>
                  <a:pt x="3146973" y="2285695"/>
                </a:lnTo>
                <a:cubicBezTo>
                  <a:pt x="3221865" y="2304340"/>
                  <a:pt x="3292171" y="2338050"/>
                  <a:pt x="3353604" y="2384765"/>
                </a:cubicBezTo>
                <a:lnTo>
                  <a:pt x="3472619" y="2303317"/>
                </a:lnTo>
                <a:lnTo>
                  <a:pt x="3553204" y="2385654"/>
                </a:lnTo>
                <a:lnTo>
                  <a:pt x="3469218" y="2502891"/>
                </a:lnTo>
                <a:cubicBezTo>
                  <a:pt x="3514602" y="2565313"/>
                  <a:pt x="3546793" y="2636328"/>
                  <a:pt x="3563824" y="2711603"/>
                </a:cubicBezTo>
                <a:lnTo>
                  <a:pt x="3707349" y="2725711"/>
                </a:lnTo>
                <a:lnTo>
                  <a:pt x="3716157" y="2840584"/>
                </a:lnTo>
                <a:lnTo>
                  <a:pt x="3576460" y="2876407"/>
                </a:lnTo>
                <a:cubicBezTo>
                  <a:pt x="3571103" y="2953399"/>
                  <a:pt x="3550115" y="3028490"/>
                  <a:pt x="3514776" y="3097102"/>
                </a:cubicBezTo>
                <a:lnTo>
                  <a:pt x="3615653" y="3200166"/>
                </a:lnTo>
                <a:lnTo>
                  <a:pt x="3548562" y="3293825"/>
                </a:lnTo>
                <a:lnTo>
                  <a:pt x="3418520" y="3231472"/>
                </a:lnTo>
                <a:cubicBezTo>
                  <a:pt x="3364928" y="3287006"/>
                  <a:pt x="3300581" y="3331040"/>
                  <a:pt x="3229408" y="3360883"/>
                </a:cubicBezTo>
                <a:lnTo>
                  <a:pt x="3240436" y="3504678"/>
                </a:lnTo>
                <a:lnTo>
                  <a:pt x="3128838" y="3533299"/>
                </a:lnTo>
                <a:lnTo>
                  <a:pt x="3069301" y="3401945"/>
                </a:lnTo>
                <a:cubicBezTo>
                  <a:pt x="2992549" y="3410039"/>
                  <a:pt x="2914953" y="3402409"/>
                  <a:pt x="2841248" y="3379522"/>
                </a:cubicBezTo>
                <a:lnTo>
                  <a:pt x="2757267" y="3496763"/>
                </a:lnTo>
                <a:lnTo>
                  <a:pt x="2653380" y="3446954"/>
                </a:lnTo>
                <a:lnTo>
                  <a:pt x="2692205" y="3308061"/>
                </a:lnTo>
                <a:cubicBezTo>
                  <a:pt x="2628207" y="3264927"/>
                  <a:pt x="2573670" y="3209204"/>
                  <a:pt x="2531920" y="3144295"/>
                </a:cubicBezTo>
                <a:lnTo>
                  <a:pt x="2392225" y="3180125"/>
                </a:lnTo>
                <a:lnTo>
                  <a:pt x="2344660" y="3075192"/>
                </a:lnTo>
                <a:lnTo>
                  <a:pt x="2463680" y="2993751"/>
                </a:lnTo>
                <a:cubicBezTo>
                  <a:pt x="2442381" y="2919571"/>
                  <a:pt x="2436421" y="2841828"/>
                  <a:pt x="2446162" y="2765268"/>
                </a:cubicBezTo>
                <a:lnTo>
                  <a:pt x="2316118" y="2702922"/>
                </a:lnTo>
                <a:lnTo>
                  <a:pt x="2347130" y="2591964"/>
                </a:lnTo>
                <a:lnTo>
                  <a:pt x="2490655" y="2606081"/>
                </a:lnTo>
                <a:cubicBezTo>
                  <a:pt x="2522022" y="2535565"/>
                  <a:pt x="2567427" y="2472180"/>
                  <a:pt x="2624101" y="2419793"/>
                </a:cubicBezTo>
                <a:lnTo>
                  <a:pt x="2564557" y="2288443"/>
                </a:lnTo>
                <a:lnTo>
                  <a:pt x="2659636" y="2223379"/>
                </a:lnTo>
                <a:lnTo>
                  <a:pt x="2760508" y="2326448"/>
                </a:lnTo>
                <a:cubicBezTo>
                  <a:pt x="2829863" y="2292592"/>
                  <a:pt x="2905389" y="2273222"/>
                  <a:pt x="2982478" y="2269521"/>
                </a:cubicBezTo>
                <a:close/>
                <a:moveTo>
                  <a:pt x="3650784" y="924249"/>
                </a:moveTo>
                <a:cubicBezTo>
                  <a:pt x="3621510" y="924249"/>
                  <a:pt x="3592928" y="927245"/>
                  <a:pt x="3565325" y="932950"/>
                </a:cubicBezTo>
                <a:cubicBezTo>
                  <a:pt x="3372095" y="972891"/>
                  <a:pt x="3226740" y="1145589"/>
                  <a:pt x="3226741" y="1352579"/>
                </a:cubicBezTo>
                <a:cubicBezTo>
                  <a:pt x="3226741" y="1589139"/>
                  <a:pt x="3416591" y="1780910"/>
                  <a:pt x="3650783" y="1780909"/>
                </a:cubicBezTo>
                <a:cubicBezTo>
                  <a:pt x="3884976" y="1780909"/>
                  <a:pt x="4074826" y="1589139"/>
                  <a:pt x="4074827" y="1352579"/>
                </a:cubicBezTo>
                <a:cubicBezTo>
                  <a:pt x="4074826" y="1116019"/>
                  <a:pt x="3884975" y="924249"/>
                  <a:pt x="3650784" y="924249"/>
                </a:cubicBezTo>
                <a:close/>
                <a:moveTo>
                  <a:pt x="1432390" y="773829"/>
                </a:moveTo>
                <a:cubicBezTo>
                  <a:pt x="1137558" y="761876"/>
                  <a:pt x="864166" y="959879"/>
                  <a:pt x="789281" y="1260229"/>
                </a:cubicBezTo>
                <a:cubicBezTo>
                  <a:pt x="703698" y="1603485"/>
                  <a:pt x="909796" y="1950434"/>
                  <a:pt x="1249616" y="2035160"/>
                </a:cubicBezTo>
                <a:cubicBezTo>
                  <a:pt x="1589437" y="2119887"/>
                  <a:pt x="1934294" y="1910307"/>
                  <a:pt x="2019878" y="1567051"/>
                </a:cubicBezTo>
                <a:cubicBezTo>
                  <a:pt x="2105460" y="1223795"/>
                  <a:pt x="1899361" y="876846"/>
                  <a:pt x="1559542" y="792120"/>
                </a:cubicBezTo>
                <a:cubicBezTo>
                  <a:pt x="1517064" y="781529"/>
                  <a:pt x="1474508" y="775537"/>
                  <a:pt x="1432390" y="773829"/>
                </a:cubicBezTo>
                <a:close/>
                <a:moveTo>
                  <a:pt x="3728706" y="397838"/>
                </a:moveTo>
                <a:lnTo>
                  <a:pt x="3762697" y="590416"/>
                </a:lnTo>
                <a:cubicBezTo>
                  <a:pt x="3866237" y="605619"/>
                  <a:pt x="3965593" y="641760"/>
                  <a:pt x="4054704" y="696632"/>
                </a:cubicBezTo>
                <a:lnTo>
                  <a:pt x="4204479" y="570899"/>
                </a:lnTo>
                <a:lnTo>
                  <a:pt x="4324171" y="671293"/>
                </a:lnTo>
                <a:lnTo>
                  <a:pt x="4226424" y="840664"/>
                </a:lnTo>
                <a:cubicBezTo>
                  <a:pt x="4295967" y="918865"/>
                  <a:pt x="4348848" y="1010415"/>
                  <a:pt x="4381839" y="1109730"/>
                </a:cubicBezTo>
                <a:lnTo>
                  <a:pt x="4577393" y="1109686"/>
                </a:lnTo>
                <a:lnTo>
                  <a:pt x="4604551" y="1263529"/>
                </a:lnTo>
                <a:lnTo>
                  <a:pt x="4420802" y="1330444"/>
                </a:lnTo>
                <a:cubicBezTo>
                  <a:pt x="4423809" y="1435051"/>
                  <a:pt x="4405471" y="1539174"/>
                  <a:pt x="4366905" y="1636459"/>
                </a:cubicBezTo>
                <a:lnTo>
                  <a:pt x="4516736" y="1762126"/>
                </a:lnTo>
                <a:lnTo>
                  <a:pt x="4438653" y="1897433"/>
                </a:lnTo>
                <a:lnTo>
                  <a:pt x="4254879" y="1830581"/>
                </a:lnTo>
                <a:cubicBezTo>
                  <a:pt x="4189944" y="1912647"/>
                  <a:pt x="4108966" y="1980623"/>
                  <a:pt x="4016889" y="2030357"/>
                </a:cubicBezTo>
                <a:lnTo>
                  <a:pt x="4050890" y="2222934"/>
                </a:lnTo>
                <a:lnTo>
                  <a:pt x="3904100" y="2276394"/>
                </a:lnTo>
                <a:lnTo>
                  <a:pt x="3806295" y="2107055"/>
                </a:lnTo>
                <a:cubicBezTo>
                  <a:pt x="3703799" y="2128181"/>
                  <a:pt x="3598073" y="2128203"/>
                  <a:pt x="3495570" y="2107117"/>
                </a:cubicBezTo>
                <a:lnTo>
                  <a:pt x="3397830" y="2276493"/>
                </a:lnTo>
                <a:lnTo>
                  <a:pt x="3251019" y="2223091"/>
                </a:lnTo>
                <a:lnTo>
                  <a:pt x="3284944" y="2030502"/>
                </a:lnTo>
                <a:cubicBezTo>
                  <a:pt x="3192848" y="1980803"/>
                  <a:pt x="3111845" y="1912860"/>
                  <a:pt x="3046875" y="1830819"/>
                </a:cubicBezTo>
                <a:lnTo>
                  <a:pt x="2863129" y="1897743"/>
                </a:lnTo>
                <a:lnTo>
                  <a:pt x="2784992" y="1762467"/>
                </a:lnTo>
                <a:lnTo>
                  <a:pt x="2934773" y="1636742"/>
                </a:lnTo>
                <a:cubicBezTo>
                  <a:pt x="2896170" y="1539472"/>
                  <a:pt x="2877790" y="1435355"/>
                  <a:pt x="2880756" y="1330748"/>
                </a:cubicBezTo>
                <a:lnTo>
                  <a:pt x="2696980" y="1263905"/>
                </a:lnTo>
                <a:lnTo>
                  <a:pt x="2724077" y="1110051"/>
                </a:lnTo>
                <a:lnTo>
                  <a:pt x="2919632" y="1110018"/>
                </a:lnTo>
                <a:cubicBezTo>
                  <a:pt x="2952584" y="1010691"/>
                  <a:pt x="3005428" y="919119"/>
                  <a:pt x="3074942" y="840891"/>
                </a:cubicBezTo>
                <a:lnTo>
                  <a:pt x="2977127" y="671558"/>
                </a:lnTo>
                <a:lnTo>
                  <a:pt x="3096779" y="571117"/>
                </a:lnTo>
                <a:lnTo>
                  <a:pt x="3246604" y="696791"/>
                </a:lnTo>
                <a:cubicBezTo>
                  <a:pt x="3335693" y="641884"/>
                  <a:pt x="3435035" y="605704"/>
                  <a:pt x="3538569" y="590460"/>
                </a:cubicBezTo>
                <a:lnTo>
                  <a:pt x="3572484" y="397869"/>
                </a:lnTo>
                <a:close/>
                <a:moveTo>
                  <a:pt x="1636362" y="0"/>
                </a:moveTo>
                <a:lnTo>
                  <a:pt x="1863056" y="56473"/>
                </a:lnTo>
                <a:lnTo>
                  <a:pt x="1842706" y="348206"/>
                </a:lnTo>
                <a:cubicBezTo>
                  <a:pt x="1987446" y="407726"/>
                  <a:pt x="2118539" y="496113"/>
                  <a:pt x="2227990" y="607973"/>
                </a:cubicBezTo>
                <a:lnTo>
                  <a:pt x="2490806" y="479716"/>
                </a:lnTo>
                <a:lnTo>
                  <a:pt x="2628161" y="668693"/>
                </a:lnTo>
                <a:lnTo>
                  <a:pt x="2425052" y="879093"/>
                </a:lnTo>
                <a:cubicBezTo>
                  <a:pt x="2497670" y="1017724"/>
                  <a:pt x="2541280" y="1169697"/>
                  <a:pt x="2553221" y="1325741"/>
                </a:cubicBezTo>
                <a:lnTo>
                  <a:pt x="2836992" y="1396426"/>
                </a:lnTo>
                <a:lnTo>
                  <a:pt x="2820741" y="1629482"/>
                </a:lnTo>
                <a:lnTo>
                  <a:pt x="2529907" y="1660100"/>
                </a:lnTo>
                <a:cubicBezTo>
                  <a:pt x="2496425" y="1812976"/>
                  <a:pt x="2432146" y="1957427"/>
                  <a:pt x="2340990" y="2084638"/>
                </a:cubicBezTo>
                <a:lnTo>
                  <a:pt x="2512935" y="2321191"/>
                </a:lnTo>
                <a:lnTo>
                  <a:pt x="2350682" y="2489276"/>
                </a:lnTo>
                <a:lnTo>
                  <a:pt x="2108207" y="2325786"/>
                </a:lnTo>
                <a:cubicBezTo>
                  <a:pt x="1984294" y="2421374"/>
                  <a:pt x="1842201" y="2490712"/>
                  <a:pt x="1690602" y="2529567"/>
                </a:cubicBezTo>
                <a:lnTo>
                  <a:pt x="1670266" y="2821302"/>
                </a:lnTo>
                <a:lnTo>
                  <a:pt x="1437929" y="2845767"/>
                </a:lnTo>
                <a:lnTo>
                  <a:pt x="1357275" y="2564668"/>
                </a:lnTo>
                <a:cubicBezTo>
                  <a:pt x="1200907" y="2558242"/>
                  <a:pt x="1047488" y="2520023"/>
                  <a:pt x="906381" y="2452343"/>
                </a:cubicBezTo>
                <a:lnTo>
                  <a:pt x="703280" y="2662752"/>
                </a:lnTo>
                <a:lnTo>
                  <a:pt x="509574" y="2532151"/>
                </a:lnTo>
                <a:lnTo>
                  <a:pt x="628474" y="2264971"/>
                </a:lnTo>
                <a:cubicBezTo>
                  <a:pt x="512821" y="2159538"/>
                  <a:pt x="419864" y="2031645"/>
                  <a:pt x="355272" y="1889096"/>
                </a:cubicBezTo>
                <a:lnTo>
                  <a:pt x="64439" y="1919730"/>
                </a:lnTo>
                <a:lnTo>
                  <a:pt x="0" y="1695171"/>
                </a:lnTo>
                <a:lnTo>
                  <a:pt x="262823" y="1566928"/>
                </a:lnTo>
                <a:cubicBezTo>
                  <a:pt x="241998" y="1411821"/>
                  <a:pt x="252996" y="1254096"/>
                  <a:pt x="295146" y="1103380"/>
                </a:cubicBezTo>
                <a:lnTo>
                  <a:pt x="52664" y="939902"/>
                </a:lnTo>
                <a:lnTo>
                  <a:pt x="147644" y="726458"/>
                </a:lnTo>
                <a:lnTo>
                  <a:pt x="431412" y="797159"/>
                </a:lnTo>
                <a:cubicBezTo>
                  <a:pt x="515161" y="664954"/>
                  <a:pt x="624968" y="551199"/>
                  <a:pt x="754136" y="462835"/>
                </a:cubicBezTo>
                <a:lnTo>
                  <a:pt x="673466" y="181742"/>
                </a:lnTo>
                <a:lnTo>
                  <a:pt x="883422" y="79286"/>
                </a:lnTo>
                <a:lnTo>
                  <a:pt x="1055355" y="315848"/>
                </a:lnTo>
                <a:cubicBezTo>
                  <a:pt x="1204490" y="268405"/>
                  <a:pt x="1361729" y="251848"/>
                  <a:pt x="1517475" y="267185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563" indent="-182563" algn="ctr"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100000"/>
              <a:buFont typeface="Wingdings 3" panose="05040102010807070707" pitchFamily="18" charset="2"/>
              <a:buChar char="}"/>
            </a:pPr>
            <a:endParaRPr lang="de-DE" sz="1400" baseline="0" dirty="0" err="1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5E607D-EE81-47A6-8D14-A0E632C0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6" y="3771838"/>
            <a:ext cx="4951537" cy="118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9AFC4-CD7A-4043-AF9E-0BAAA3D3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14" y="5118207"/>
            <a:ext cx="5760640" cy="1155293"/>
          </a:xfrm>
          <a:prstGeom prst="rect">
            <a:avLst/>
          </a:prstGeom>
        </p:spPr>
      </p:pic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4E57120C-EB99-4F49-AC19-8ED906B07AF6}"/>
              </a:ext>
            </a:extLst>
          </p:cNvPr>
          <p:cNvSpPr/>
          <p:nvPr/>
        </p:nvSpPr>
        <p:spPr>
          <a:xfrm>
            <a:off x="2629203" y="4903766"/>
            <a:ext cx="432048" cy="79208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5B9737-E2DB-48CC-9AFA-0A590DCDA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643" y="3102544"/>
            <a:ext cx="3039831" cy="277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4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2798</Words>
  <Application>Microsoft Office PowerPoint</Application>
  <PresentationFormat>Widescreen</PresentationFormat>
  <Paragraphs>507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Open Sans</vt:lpstr>
      <vt:lpstr>Arial</vt:lpstr>
      <vt:lpstr>Calibri</vt:lpstr>
      <vt:lpstr>Calibri Light</vt:lpstr>
      <vt:lpstr>Cambria Math</vt:lpstr>
      <vt:lpstr>Century Gothic</vt:lpstr>
      <vt:lpstr>Segoe UI Light</vt:lpstr>
      <vt:lpstr>Wingdings 3</vt:lpstr>
      <vt:lpstr>Office Theme</vt:lpstr>
      <vt:lpstr>Slide 1</vt:lpstr>
      <vt:lpstr>Slide 9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9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2019-05-21T08:47:50Z</dcterms:created>
  <dcterms:modified xsi:type="dcterms:W3CDTF">2020-07-19T20:30:08Z</dcterms:modified>
</cp:coreProperties>
</file>